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2" r:id="rId29"/>
    <p:sldId id="280" r:id="rId30"/>
    <p:sldId id="281" r:id="rId31"/>
  </p:sldIdLst>
  <p:sldSz cx="9144000" cy="6858000" type="screen4x3"/>
  <p:notesSz cx="6858000" cy="9144000"/>
  <p:custDataLst>
    <p:custData r:id="rId2"/>
    <p:custData r:id="rId1"/>
    <p:custData r:id="rId3"/>
  </p:custDataLst>
  <p:defaultTextStyle>
    <a:defPPr>
      <a:defRPr lang="en-US"/>
    </a:defPPr>
    <a:lvl1pPr marL="0" algn="l" defTabSz="457200" rtl="0">
      <a:defRPr sz="1800">
        <a:solidFill>
          <a:schemeClr val="tx1"/>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63798954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49485380"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D88169D7-DF55-D34A-A130-724D1731F07B}" type="datetimeFigureOut">
              <a:rPr lang="de-DE"/>
              <a:t>01.04.2026</a:t>
            </a:fld>
            <a:endParaRPr lang="de-DE"/>
          </a:p>
        </p:txBody>
      </p:sp>
      <p:sp>
        <p:nvSpPr>
          <p:cNvPr id="1366800722" name="Folienbildplatzhalter 3"/>
          <p:cNvSpPr>
            <a:spLocks noGrp="1" noRot="1" noChangeAspect="1"/>
          </p:cNvSpPr>
          <p:nvPr>
            <p:ph type="sldImg" idx="2"/>
          </p:nvPr>
        </p:nvSpPr>
        <p:spPr bwMode="auto">
          <a:xfrm>
            <a:off x="1371600" y="1143000"/>
            <a:ext cx="41148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173979310"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6481675"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1680487270"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EF463217-2865-0146-A29C-D5CC587F1BAE}"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uni-giessen.de/en/international-pages/study/a-z?set_language=e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1813418" name="Slide Image Placeholder 1"/>
          <p:cNvSpPr>
            <a:spLocks noGrp="1" noRot="1" noChangeAspect="1"/>
          </p:cNvSpPr>
          <p:nvPr>
            <p:ph type="sldImg"/>
          </p:nvPr>
        </p:nvSpPr>
        <p:spPr bwMode="auto"/>
      </p:sp>
      <p:sp>
        <p:nvSpPr>
          <p:cNvPr id="1628725997" name="Notes Placeholder 2"/>
          <p:cNvSpPr>
            <a:spLocks noGrp="1"/>
          </p:cNvSpPr>
          <p:nvPr>
            <p:ph type="body" idx="1"/>
          </p:nvPr>
        </p:nvSpPr>
        <p:spPr bwMode="auto"/>
        <p:txBody>
          <a:bodyPr/>
          <a:lstStyle/>
          <a:p>
            <a:pPr>
              <a:defRPr/>
            </a:pPr>
            <a:endParaRPr/>
          </a:p>
        </p:txBody>
      </p:sp>
      <p:sp>
        <p:nvSpPr>
          <p:cNvPr id="1041053716" name="Slide Number Placeholder 3"/>
          <p:cNvSpPr>
            <a:spLocks noGrp="1"/>
          </p:cNvSpPr>
          <p:nvPr>
            <p:ph type="sldNum" sz="quarter" idx="10"/>
          </p:nvPr>
        </p:nvSpPr>
        <p:spPr bwMode="auto"/>
        <p:txBody>
          <a:bodyPr/>
          <a:lstStyle/>
          <a:p>
            <a:pPr>
              <a:defRPr/>
            </a:pPr>
            <a:fld id="{3888552F-E3BF-5B54-9D72-4499B22B6E57}"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4090839" name="Slide Image Placeholder 1"/>
          <p:cNvSpPr>
            <a:spLocks noGrp="1" noRot="1" noChangeAspect="1"/>
          </p:cNvSpPr>
          <p:nvPr>
            <p:ph type="sldImg"/>
          </p:nvPr>
        </p:nvSpPr>
        <p:spPr bwMode="auto"/>
      </p:sp>
      <p:sp>
        <p:nvSpPr>
          <p:cNvPr id="1448545101" name="Notes Placeholder 2"/>
          <p:cNvSpPr>
            <a:spLocks noGrp="1"/>
          </p:cNvSpPr>
          <p:nvPr>
            <p:ph type="body" idx="1"/>
          </p:nvPr>
        </p:nvSpPr>
        <p:spPr bwMode="auto"/>
        <p:txBody>
          <a:bodyPr/>
          <a:lstStyle/>
          <a:p>
            <a:pPr>
              <a:defRPr/>
            </a:pPr>
            <a:endParaRPr/>
          </a:p>
        </p:txBody>
      </p:sp>
      <p:sp>
        <p:nvSpPr>
          <p:cNvPr id="1374566388" name="Slide Number Placeholder 3"/>
          <p:cNvSpPr>
            <a:spLocks noGrp="1"/>
          </p:cNvSpPr>
          <p:nvPr>
            <p:ph type="sldNum" sz="quarter" idx="10"/>
          </p:nvPr>
        </p:nvSpPr>
        <p:spPr bwMode="auto"/>
        <p:txBody>
          <a:bodyPr/>
          <a:lstStyle/>
          <a:p>
            <a:pPr>
              <a:defRPr/>
            </a:pPr>
            <a:fld id="{0A8690D0-D059-1334-5B08-FA7D85252014}"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68173066" name="Slide Image Placeholder 1"/>
          <p:cNvSpPr>
            <a:spLocks noGrp="1" noRot="1" noChangeAspect="1"/>
          </p:cNvSpPr>
          <p:nvPr>
            <p:ph type="sldImg"/>
          </p:nvPr>
        </p:nvSpPr>
        <p:spPr bwMode="auto"/>
      </p:sp>
      <p:sp>
        <p:nvSpPr>
          <p:cNvPr id="537259098" name="Notes Placeholder 2"/>
          <p:cNvSpPr>
            <a:spLocks noGrp="1"/>
          </p:cNvSpPr>
          <p:nvPr>
            <p:ph type="body" idx="1"/>
          </p:nvPr>
        </p:nvSpPr>
        <p:spPr bwMode="auto"/>
        <p:txBody>
          <a:bodyPr/>
          <a:lstStyle/>
          <a:p>
            <a:pPr>
              <a:defRPr/>
            </a:pPr>
            <a:endParaRPr/>
          </a:p>
        </p:txBody>
      </p:sp>
      <p:sp>
        <p:nvSpPr>
          <p:cNvPr id="890651536" name="Slide Number Placeholder 3"/>
          <p:cNvSpPr>
            <a:spLocks noGrp="1"/>
          </p:cNvSpPr>
          <p:nvPr>
            <p:ph type="sldNum" sz="quarter" idx="10"/>
          </p:nvPr>
        </p:nvSpPr>
        <p:spPr bwMode="auto"/>
        <p:txBody>
          <a:bodyPr/>
          <a:lstStyle/>
          <a:p>
            <a:pPr>
              <a:defRPr/>
            </a:pPr>
            <a:fld id="{0A8690D0-D059-1334-5B08-FA7D85252014}"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61949895" name="Slide Image Placeholder 1"/>
          <p:cNvSpPr>
            <a:spLocks noGrp="1" noRot="1" noChangeAspect="1"/>
          </p:cNvSpPr>
          <p:nvPr>
            <p:ph type="sldImg"/>
          </p:nvPr>
        </p:nvSpPr>
        <p:spPr bwMode="auto"/>
      </p:sp>
      <p:sp>
        <p:nvSpPr>
          <p:cNvPr id="268744006" name="Notes Placeholder 2"/>
          <p:cNvSpPr>
            <a:spLocks noGrp="1"/>
          </p:cNvSpPr>
          <p:nvPr>
            <p:ph type="body" idx="1"/>
          </p:nvPr>
        </p:nvSpPr>
        <p:spPr bwMode="auto"/>
        <p:txBody>
          <a:bodyPr/>
          <a:lstStyle/>
          <a:p>
            <a:pPr>
              <a:defRPr/>
            </a:pPr>
            <a:endParaRPr/>
          </a:p>
        </p:txBody>
      </p:sp>
      <p:sp>
        <p:nvSpPr>
          <p:cNvPr id="2142152665" name="Slide Number Placeholder 3"/>
          <p:cNvSpPr>
            <a:spLocks noGrp="1"/>
          </p:cNvSpPr>
          <p:nvPr>
            <p:ph type="sldNum" sz="quarter" idx="10"/>
          </p:nvPr>
        </p:nvSpPr>
        <p:spPr bwMode="auto"/>
        <p:txBody>
          <a:bodyPr/>
          <a:lstStyle/>
          <a:p>
            <a:pPr>
              <a:defRPr/>
            </a:pPr>
            <a:fld id="{0A8690D0-D059-1334-5B08-FA7D85252014}"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4445526" name="Slide Image Placeholder 1"/>
          <p:cNvSpPr>
            <a:spLocks noGrp="1" noRot="1" noChangeAspect="1"/>
          </p:cNvSpPr>
          <p:nvPr>
            <p:ph type="sldImg"/>
          </p:nvPr>
        </p:nvSpPr>
        <p:spPr bwMode="auto"/>
      </p:sp>
      <p:sp>
        <p:nvSpPr>
          <p:cNvPr id="400645527" name="Notes Placeholder 2"/>
          <p:cNvSpPr>
            <a:spLocks noGrp="1"/>
          </p:cNvSpPr>
          <p:nvPr>
            <p:ph type="body" idx="1"/>
          </p:nvPr>
        </p:nvSpPr>
        <p:spPr bwMode="auto"/>
        <p:txBody>
          <a:bodyPr/>
          <a:lstStyle/>
          <a:p>
            <a:pPr>
              <a:defRPr/>
            </a:pPr>
            <a:endParaRPr/>
          </a:p>
        </p:txBody>
      </p:sp>
      <p:sp>
        <p:nvSpPr>
          <p:cNvPr id="2131246039" name="Slide Number Placeholder 3"/>
          <p:cNvSpPr>
            <a:spLocks noGrp="1"/>
          </p:cNvSpPr>
          <p:nvPr>
            <p:ph type="sldNum" sz="quarter" idx="10"/>
          </p:nvPr>
        </p:nvSpPr>
        <p:spPr bwMode="auto"/>
        <p:txBody>
          <a:bodyPr/>
          <a:lstStyle/>
          <a:p>
            <a:pPr>
              <a:defRPr/>
            </a:pPr>
            <a:fld id="{96179796-B9A5-74B8-D9DA-198E4FEDCD40}"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46925355" name="Slide Image Placeholder 1"/>
          <p:cNvSpPr>
            <a:spLocks noGrp="1" noRot="1" noChangeAspect="1"/>
          </p:cNvSpPr>
          <p:nvPr>
            <p:ph type="sldImg"/>
          </p:nvPr>
        </p:nvSpPr>
        <p:spPr bwMode="auto"/>
      </p:sp>
      <p:sp>
        <p:nvSpPr>
          <p:cNvPr id="138121105" name="Notes Placeholder 2"/>
          <p:cNvSpPr>
            <a:spLocks noGrp="1"/>
          </p:cNvSpPr>
          <p:nvPr>
            <p:ph type="body" idx="1"/>
          </p:nvPr>
        </p:nvSpPr>
        <p:spPr bwMode="auto"/>
        <p:txBody>
          <a:bodyPr/>
          <a:lstStyle/>
          <a:p>
            <a:pPr>
              <a:defRPr/>
            </a:pPr>
            <a:endParaRPr/>
          </a:p>
        </p:txBody>
      </p:sp>
      <p:sp>
        <p:nvSpPr>
          <p:cNvPr id="50455565" name="Slide Number Placeholder 3"/>
          <p:cNvSpPr>
            <a:spLocks noGrp="1"/>
          </p:cNvSpPr>
          <p:nvPr>
            <p:ph type="sldNum" sz="quarter" idx="10"/>
          </p:nvPr>
        </p:nvSpPr>
        <p:spPr bwMode="auto"/>
        <p:txBody>
          <a:bodyPr/>
          <a:lstStyle/>
          <a:p>
            <a:pPr>
              <a:defRPr/>
            </a:pPr>
            <a:fld id="{182BCBE1-8F7C-15DC-1B3C-000F5BDF34DF}"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80598503" name="Slide Image Placeholder 1"/>
          <p:cNvSpPr>
            <a:spLocks noGrp="1" noRot="1" noChangeAspect="1"/>
          </p:cNvSpPr>
          <p:nvPr>
            <p:ph type="sldImg"/>
          </p:nvPr>
        </p:nvSpPr>
        <p:spPr bwMode="auto"/>
      </p:sp>
      <p:sp>
        <p:nvSpPr>
          <p:cNvPr id="881073926" name="Notes Placeholder 2"/>
          <p:cNvSpPr>
            <a:spLocks noGrp="1"/>
          </p:cNvSpPr>
          <p:nvPr>
            <p:ph type="body" idx="1"/>
          </p:nvPr>
        </p:nvSpPr>
        <p:spPr bwMode="auto"/>
        <p:txBody>
          <a:bodyPr/>
          <a:lstStyle/>
          <a:p>
            <a:pPr>
              <a:defRPr/>
            </a:pPr>
            <a:endParaRPr/>
          </a:p>
        </p:txBody>
      </p:sp>
      <p:sp>
        <p:nvSpPr>
          <p:cNvPr id="608411477" name="Slide Number Placeholder 3"/>
          <p:cNvSpPr>
            <a:spLocks noGrp="1"/>
          </p:cNvSpPr>
          <p:nvPr>
            <p:ph type="sldNum" sz="quarter" idx="10"/>
          </p:nvPr>
        </p:nvSpPr>
        <p:spPr bwMode="auto"/>
        <p:txBody>
          <a:bodyPr/>
          <a:lstStyle/>
          <a:p>
            <a:pPr>
              <a:defRPr/>
            </a:pPr>
            <a:fld id="{0843DFFF-D5B4-A221-0892-1D3CDF2D1881}"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0806311" name="Slide Image Placeholder 1"/>
          <p:cNvSpPr>
            <a:spLocks noGrp="1" noRot="1" noChangeAspect="1"/>
          </p:cNvSpPr>
          <p:nvPr>
            <p:ph type="sldImg"/>
          </p:nvPr>
        </p:nvSpPr>
        <p:spPr bwMode="auto"/>
      </p:sp>
      <p:sp>
        <p:nvSpPr>
          <p:cNvPr id="1919862" name="Notes Placeholder 2"/>
          <p:cNvSpPr>
            <a:spLocks noGrp="1"/>
          </p:cNvSpPr>
          <p:nvPr>
            <p:ph type="body" idx="1"/>
          </p:nvPr>
        </p:nvSpPr>
        <p:spPr bwMode="auto"/>
        <p:txBody>
          <a:bodyPr/>
          <a:lstStyle/>
          <a:p>
            <a:pPr>
              <a:defRPr/>
            </a:pPr>
            <a:endParaRPr/>
          </a:p>
        </p:txBody>
      </p:sp>
      <p:sp>
        <p:nvSpPr>
          <p:cNvPr id="1883885630" name="Slide Number Placeholder 3"/>
          <p:cNvSpPr>
            <a:spLocks noGrp="1"/>
          </p:cNvSpPr>
          <p:nvPr>
            <p:ph type="sldNum" sz="quarter" idx="10"/>
          </p:nvPr>
        </p:nvSpPr>
        <p:spPr bwMode="auto"/>
        <p:txBody>
          <a:bodyPr/>
          <a:lstStyle/>
          <a:p>
            <a:pPr>
              <a:defRPr/>
            </a:pPr>
            <a:fld id="{0A8690D0-D059-1334-5B08-FA7D85252014}"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88890199" name="Slide Image Placeholder 1"/>
          <p:cNvSpPr>
            <a:spLocks noGrp="1" noRot="1" noChangeAspect="1"/>
          </p:cNvSpPr>
          <p:nvPr>
            <p:ph type="sldImg"/>
          </p:nvPr>
        </p:nvSpPr>
        <p:spPr bwMode="auto"/>
      </p:sp>
      <p:sp>
        <p:nvSpPr>
          <p:cNvPr id="604944352" name="Notes Placeholder 2"/>
          <p:cNvSpPr>
            <a:spLocks noGrp="1"/>
          </p:cNvSpPr>
          <p:nvPr>
            <p:ph type="body" idx="1"/>
          </p:nvPr>
        </p:nvSpPr>
        <p:spPr bwMode="auto"/>
        <p:txBody>
          <a:bodyPr/>
          <a:lstStyle/>
          <a:p>
            <a:pPr>
              <a:defRPr/>
            </a:pPr>
            <a:endParaRPr/>
          </a:p>
        </p:txBody>
      </p:sp>
      <p:sp>
        <p:nvSpPr>
          <p:cNvPr id="229363201" name="Slide Number Placeholder 3"/>
          <p:cNvSpPr>
            <a:spLocks noGrp="1"/>
          </p:cNvSpPr>
          <p:nvPr>
            <p:ph type="sldNum" sz="quarter" idx="10"/>
          </p:nvPr>
        </p:nvSpPr>
        <p:spPr bwMode="auto"/>
        <p:txBody>
          <a:bodyPr/>
          <a:lstStyle/>
          <a:p>
            <a:pPr>
              <a:defRPr/>
            </a:pPr>
            <a:fld id="{0A8690D0-D059-1334-5B08-FA7D85252014}"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40039902" name="Slide Image Placeholder 1"/>
          <p:cNvSpPr>
            <a:spLocks noGrp="1" noRot="1" noChangeAspect="1"/>
          </p:cNvSpPr>
          <p:nvPr>
            <p:ph type="sldImg"/>
          </p:nvPr>
        </p:nvSpPr>
        <p:spPr bwMode="auto"/>
      </p:sp>
      <p:sp>
        <p:nvSpPr>
          <p:cNvPr id="953621536" name="Notes Placeholder 2"/>
          <p:cNvSpPr>
            <a:spLocks noGrp="1"/>
          </p:cNvSpPr>
          <p:nvPr>
            <p:ph type="body" idx="1"/>
          </p:nvPr>
        </p:nvSpPr>
        <p:spPr bwMode="auto"/>
        <p:txBody>
          <a:bodyPr/>
          <a:lstStyle/>
          <a:p>
            <a:pPr>
              <a:defRPr/>
            </a:pPr>
            <a:endParaRPr/>
          </a:p>
        </p:txBody>
      </p:sp>
      <p:sp>
        <p:nvSpPr>
          <p:cNvPr id="1367868988" name="Slide Number Placeholder 3"/>
          <p:cNvSpPr>
            <a:spLocks noGrp="1"/>
          </p:cNvSpPr>
          <p:nvPr>
            <p:ph type="sldNum" sz="quarter" idx="10"/>
          </p:nvPr>
        </p:nvSpPr>
        <p:spPr bwMode="auto"/>
        <p:txBody>
          <a:bodyPr/>
          <a:lstStyle/>
          <a:p>
            <a:pPr>
              <a:defRPr/>
            </a:pPr>
            <a:fld id="{0A8690D0-D059-1334-5B08-FA7D85252014}"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03890573" name="Slide Image Placeholder 1"/>
          <p:cNvSpPr>
            <a:spLocks noGrp="1" noRot="1" noChangeAspect="1"/>
          </p:cNvSpPr>
          <p:nvPr>
            <p:ph type="sldImg"/>
          </p:nvPr>
        </p:nvSpPr>
        <p:spPr bwMode="auto"/>
      </p:sp>
      <p:sp>
        <p:nvSpPr>
          <p:cNvPr id="1175960335" name="Notes Placeholder 2"/>
          <p:cNvSpPr>
            <a:spLocks noGrp="1"/>
          </p:cNvSpPr>
          <p:nvPr>
            <p:ph type="body" idx="1"/>
          </p:nvPr>
        </p:nvSpPr>
        <p:spPr bwMode="auto"/>
        <p:txBody>
          <a:bodyPr/>
          <a:lstStyle/>
          <a:p>
            <a:pPr>
              <a:defRPr/>
            </a:pPr>
            <a:endParaRPr/>
          </a:p>
        </p:txBody>
      </p:sp>
      <p:sp>
        <p:nvSpPr>
          <p:cNvPr id="1581053206" name="Slide Number Placeholder 3"/>
          <p:cNvSpPr>
            <a:spLocks noGrp="1"/>
          </p:cNvSpPr>
          <p:nvPr>
            <p:ph type="sldNum" sz="quarter" idx="10"/>
          </p:nvPr>
        </p:nvSpPr>
        <p:spPr bwMode="auto"/>
        <p:txBody>
          <a:bodyPr/>
          <a:lstStyle/>
          <a:p>
            <a:pPr>
              <a:defRPr/>
            </a:pPr>
            <a:fld id="{BF9B00B8-3C4B-DD53-5104-29C99EE30BD8}"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4471873" name="Slide Image Placeholder 1"/>
          <p:cNvSpPr>
            <a:spLocks noGrp="1" noRot="1" noChangeAspect="1"/>
          </p:cNvSpPr>
          <p:nvPr>
            <p:ph type="sldImg"/>
          </p:nvPr>
        </p:nvSpPr>
        <p:spPr bwMode="auto"/>
      </p:sp>
      <p:sp>
        <p:nvSpPr>
          <p:cNvPr id="1392036696" name="Notes Placeholder 2"/>
          <p:cNvSpPr>
            <a:spLocks noGrp="1"/>
          </p:cNvSpPr>
          <p:nvPr>
            <p:ph type="body" idx="1"/>
          </p:nvPr>
        </p:nvSpPr>
        <p:spPr bwMode="auto"/>
        <p:txBody>
          <a:bodyPr/>
          <a:lstStyle/>
          <a:p>
            <a:pPr>
              <a:defRPr/>
            </a:pPr>
            <a:endParaRPr/>
          </a:p>
        </p:txBody>
      </p:sp>
      <p:sp>
        <p:nvSpPr>
          <p:cNvPr id="817144423" name="Slide Number Placeholder 3"/>
          <p:cNvSpPr>
            <a:spLocks noGrp="1"/>
          </p:cNvSpPr>
          <p:nvPr>
            <p:ph type="sldNum" sz="quarter" idx="10"/>
          </p:nvPr>
        </p:nvSpPr>
        <p:spPr bwMode="auto"/>
        <p:txBody>
          <a:bodyPr/>
          <a:lstStyle/>
          <a:p>
            <a:pPr>
              <a:defRPr/>
            </a:pPr>
            <a:fld id="{E3618B67-7138-AB5B-7594-7B7C71A3452B}"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47516527" name="Slide Image Placeholder 1"/>
          <p:cNvSpPr>
            <a:spLocks noGrp="1" noRot="1" noChangeAspect="1"/>
          </p:cNvSpPr>
          <p:nvPr>
            <p:ph type="sldImg"/>
          </p:nvPr>
        </p:nvSpPr>
        <p:spPr bwMode="auto"/>
      </p:sp>
      <p:sp>
        <p:nvSpPr>
          <p:cNvPr id="826950631" name="Notes Placeholder 2"/>
          <p:cNvSpPr>
            <a:spLocks noGrp="1"/>
          </p:cNvSpPr>
          <p:nvPr>
            <p:ph type="body" idx="1"/>
          </p:nvPr>
        </p:nvSpPr>
        <p:spPr bwMode="auto"/>
        <p:txBody>
          <a:bodyPr/>
          <a:lstStyle/>
          <a:p>
            <a:pPr>
              <a:defRPr/>
            </a:pPr>
            <a:endParaRPr/>
          </a:p>
        </p:txBody>
      </p:sp>
      <p:sp>
        <p:nvSpPr>
          <p:cNvPr id="113736355" name="Slide Number Placeholder 3"/>
          <p:cNvSpPr>
            <a:spLocks noGrp="1"/>
          </p:cNvSpPr>
          <p:nvPr>
            <p:ph type="sldNum" sz="quarter" idx="10"/>
          </p:nvPr>
        </p:nvSpPr>
        <p:spPr bwMode="auto"/>
        <p:txBody>
          <a:bodyPr/>
          <a:lstStyle/>
          <a:p>
            <a:pPr>
              <a:defRPr/>
            </a:pPr>
            <a:fld id="{0A8690D0-D059-1334-5B08-FA7D85252014}"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75408666" name="Slide Image Placeholder 1"/>
          <p:cNvSpPr>
            <a:spLocks noGrp="1" noRot="1" noChangeAspect="1"/>
          </p:cNvSpPr>
          <p:nvPr>
            <p:ph type="sldImg"/>
          </p:nvPr>
        </p:nvSpPr>
        <p:spPr bwMode="auto"/>
      </p:sp>
      <p:sp>
        <p:nvSpPr>
          <p:cNvPr id="1136395282" name="Notes Placeholder 2"/>
          <p:cNvSpPr>
            <a:spLocks noGrp="1"/>
          </p:cNvSpPr>
          <p:nvPr>
            <p:ph type="body" idx="1"/>
          </p:nvPr>
        </p:nvSpPr>
        <p:spPr bwMode="auto"/>
        <p:txBody>
          <a:bodyPr/>
          <a:lstStyle/>
          <a:p>
            <a:pPr>
              <a:defRPr/>
            </a:pPr>
            <a:endParaRPr/>
          </a:p>
        </p:txBody>
      </p:sp>
      <p:sp>
        <p:nvSpPr>
          <p:cNvPr id="1233456967" name="Slide Number Placeholder 3"/>
          <p:cNvSpPr>
            <a:spLocks noGrp="1"/>
          </p:cNvSpPr>
          <p:nvPr>
            <p:ph type="sldNum" sz="quarter" idx="10"/>
          </p:nvPr>
        </p:nvSpPr>
        <p:spPr bwMode="auto"/>
        <p:txBody>
          <a:bodyPr/>
          <a:lstStyle/>
          <a:p>
            <a:pPr>
              <a:defRPr/>
            </a:pPr>
            <a:fld id="{826377BC-37FB-13BA-DDA6-DF5EFA8D4590}"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14508070" name="Slide Image Placeholder 1"/>
          <p:cNvSpPr>
            <a:spLocks noGrp="1" noRot="1" noChangeAspect="1"/>
          </p:cNvSpPr>
          <p:nvPr>
            <p:ph type="sldImg"/>
          </p:nvPr>
        </p:nvSpPr>
        <p:spPr bwMode="auto"/>
      </p:sp>
      <p:sp>
        <p:nvSpPr>
          <p:cNvPr id="816995450" name="Notes Placeholder 2"/>
          <p:cNvSpPr>
            <a:spLocks noGrp="1"/>
          </p:cNvSpPr>
          <p:nvPr>
            <p:ph type="body" idx="1"/>
          </p:nvPr>
        </p:nvSpPr>
        <p:spPr bwMode="auto"/>
        <p:txBody>
          <a:bodyPr/>
          <a:lstStyle/>
          <a:p>
            <a:pPr>
              <a:defRPr/>
            </a:pPr>
            <a:endParaRPr/>
          </a:p>
        </p:txBody>
      </p:sp>
      <p:sp>
        <p:nvSpPr>
          <p:cNvPr id="387940458" name="Slide Number Placeholder 3"/>
          <p:cNvSpPr>
            <a:spLocks noGrp="1"/>
          </p:cNvSpPr>
          <p:nvPr>
            <p:ph type="sldNum" sz="quarter" idx="10"/>
          </p:nvPr>
        </p:nvSpPr>
        <p:spPr bwMode="auto"/>
        <p:txBody>
          <a:bodyPr/>
          <a:lstStyle/>
          <a:p>
            <a:pPr>
              <a:defRPr/>
            </a:pPr>
            <a:fld id="{C134B98C-6E11-3AC5-0EC0-BDEBB772F477}"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31049343" name="Slide Image Placeholder 1"/>
          <p:cNvSpPr>
            <a:spLocks noGrp="1" noRot="1" noChangeAspect="1"/>
          </p:cNvSpPr>
          <p:nvPr>
            <p:ph type="sldImg"/>
          </p:nvPr>
        </p:nvSpPr>
        <p:spPr bwMode="auto"/>
      </p:sp>
      <p:sp>
        <p:nvSpPr>
          <p:cNvPr id="432420986" name="Notes Placeholder 2"/>
          <p:cNvSpPr>
            <a:spLocks noGrp="1"/>
          </p:cNvSpPr>
          <p:nvPr>
            <p:ph type="body" idx="1"/>
          </p:nvPr>
        </p:nvSpPr>
        <p:spPr bwMode="auto"/>
        <p:txBody>
          <a:bodyPr/>
          <a:lstStyle/>
          <a:p>
            <a:pPr>
              <a:defRPr/>
            </a:pPr>
            <a:endParaRPr/>
          </a:p>
        </p:txBody>
      </p:sp>
      <p:sp>
        <p:nvSpPr>
          <p:cNvPr id="1772724170" name="Slide Number Placeholder 3"/>
          <p:cNvSpPr>
            <a:spLocks noGrp="1"/>
          </p:cNvSpPr>
          <p:nvPr>
            <p:ph type="sldNum" sz="quarter" idx="10"/>
          </p:nvPr>
        </p:nvSpPr>
        <p:spPr bwMode="auto"/>
        <p:txBody>
          <a:bodyPr/>
          <a:lstStyle/>
          <a:p>
            <a:pPr>
              <a:defRPr/>
            </a:pPr>
            <a:fld id="{E068D91B-5AE0-FFBB-A793-A48EF20CFF35}"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79469253" name="Slide Image Placeholder 1"/>
          <p:cNvSpPr>
            <a:spLocks noGrp="1" noRot="1" noChangeAspect="1"/>
          </p:cNvSpPr>
          <p:nvPr>
            <p:ph type="sldImg"/>
          </p:nvPr>
        </p:nvSpPr>
        <p:spPr bwMode="auto"/>
      </p:sp>
      <p:sp>
        <p:nvSpPr>
          <p:cNvPr id="384026622" name="Notes Placeholder 2"/>
          <p:cNvSpPr>
            <a:spLocks noGrp="1"/>
          </p:cNvSpPr>
          <p:nvPr>
            <p:ph type="body" idx="1"/>
          </p:nvPr>
        </p:nvSpPr>
        <p:spPr bwMode="auto"/>
        <p:txBody>
          <a:bodyPr/>
          <a:lstStyle/>
          <a:p>
            <a:pPr>
              <a:defRPr/>
            </a:pPr>
            <a:endParaRPr/>
          </a:p>
        </p:txBody>
      </p:sp>
      <p:sp>
        <p:nvSpPr>
          <p:cNvPr id="821706380" name="Slide Number Placeholder 3"/>
          <p:cNvSpPr>
            <a:spLocks noGrp="1"/>
          </p:cNvSpPr>
          <p:nvPr>
            <p:ph type="sldNum" sz="quarter" idx="10"/>
          </p:nvPr>
        </p:nvSpPr>
        <p:spPr bwMode="auto"/>
        <p:txBody>
          <a:bodyPr/>
          <a:lstStyle/>
          <a:p>
            <a:pPr>
              <a:defRPr/>
            </a:pPr>
            <a:fld id="{5E707E0F-ED11-7C1B-1493-9EA892079D77}"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20078-9715-2C21-98B2-72E294E6B88B}"/>
            </a:ext>
          </a:extLst>
        </p:cNvPr>
        <p:cNvGrpSpPr/>
        <p:nvPr/>
      </p:nvGrpSpPr>
      <p:grpSpPr bwMode="auto">
        <a:xfrm>
          <a:off x="0" y="0"/>
          <a:ext cx="0" cy="0"/>
          <a:chOff x="0" y="0"/>
          <a:chExt cx="0" cy="0"/>
        </a:xfrm>
      </p:grpSpPr>
      <p:sp>
        <p:nvSpPr>
          <p:cNvPr id="679469253" name="Slide Image Placeholder 1">
            <a:extLst>
              <a:ext uri="{FF2B5EF4-FFF2-40B4-BE49-F238E27FC236}">
                <a16:creationId xmlns:a16="http://schemas.microsoft.com/office/drawing/2014/main" id="{E4C86D5E-5906-79FC-1B6A-D521595FF118}"/>
              </a:ext>
            </a:extLst>
          </p:cNvPr>
          <p:cNvSpPr>
            <a:spLocks noGrp="1" noRot="1" noChangeAspect="1"/>
          </p:cNvSpPr>
          <p:nvPr>
            <p:ph type="sldImg"/>
          </p:nvPr>
        </p:nvSpPr>
        <p:spPr bwMode="auto"/>
      </p:sp>
      <p:sp>
        <p:nvSpPr>
          <p:cNvPr id="384026622" name="Notes Placeholder 2">
            <a:extLst>
              <a:ext uri="{FF2B5EF4-FFF2-40B4-BE49-F238E27FC236}">
                <a16:creationId xmlns:a16="http://schemas.microsoft.com/office/drawing/2014/main" id="{4AF30ACF-3E2C-762E-D3B3-7220806CE296}"/>
              </a:ext>
            </a:extLst>
          </p:cNvPr>
          <p:cNvSpPr>
            <a:spLocks noGrp="1"/>
          </p:cNvSpPr>
          <p:nvPr>
            <p:ph type="body" idx="1"/>
          </p:nvPr>
        </p:nvSpPr>
        <p:spPr bwMode="auto"/>
        <p:txBody>
          <a:bodyPr/>
          <a:lstStyle/>
          <a:p>
            <a:pPr>
              <a:defRPr/>
            </a:pPr>
            <a:endParaRPr/>
          </a:p>
        </p:txBody>
      </p:sp>
      <p:sp>
        <p:nvSpPr>
          <p:cNvPr id="821706380" name="Slide Number Placeholder 3">
            <a:extLst>
              <a:ext uri="{FF2B5EF4-FFF2-40B4-BE49-F238E27FC236}">
                <a16:creationId xmlns:a16="http://schemas.microsoft.com/office/drawing/2014/main" id="{29E16349-68D9-10A3-3749-A7D798D0FB64}"/>
              </a:ext>
            </a:extLst>
          </p:cNvPr>
          <p:cNvSpPr>
            <a:spLocks noGrp="1"/>
          </p:cNvSpPr>
          <p:nvPr>
            <p:ph type="sldNum" sz="quarter" idx="10"/>
          </p:nvPr>
        </p:nvSpPr>
        <p:spPr bwMode="auto"/>
        <p:txBody>
          <a:bodyPr/>
          <a:lstStyle/>
          <a:p>
            <a:pPr>
              <a:defRPr/>
            </a:pPr>
            <a:fld id="{5E707E0F-ED11-7C1B-1493-9EA892079D77}" type="slidenum">
              <a:rPr/>
              <a:t>25</a:t>
            </a:fld>
            <a:endParaRPr/>
          </a:p>
        </p:txBody>
      </p:sp>
    </p:spTree>
    <p:extLst>
      <p:ext uri="{BB962C8B-B14F-4D97-AF65-F5344CB8AC3E}">
        <p14:creationId xmlns:p14="http://schemas.microsoft.com/office/powerpoint/2010/main" val="2691648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33093564" name="Slide Image Placeholder 1"/>
          <p:cNvSpPr>
            <a:spLocks noGrp="1" noRot="1" noChangeAspect="1"/>
          </p:cNvSpPr>
          <p:nvPr>
            <p:ph type="sldImg"/>
          </p:nvPr>
        </p:nvSpPr>
        <p:spPr bwMode="auto"/>
      </p:sp>
      <p:sp>
        <p:nvSpPr>
          <p:cNvPr id="2108674455" name="Notes Placeholder 2"/>
          <p:cNvSpPr>
            <a:spLocks noGrp="1"/>
          </p:cNvSpPr>
          <p:nvPr>
            <p:ph type="body" idx="1"/>
          </p:nvPr>
        </p:nvSpPr>
        <p:spPr bwMode="auto"/>
        <p:txBody>
          <a:bodyPr/>
          <a:lstStyle/>
          <a:p>
            <a:pPr>
              <a:defRPr/>
            </a:pPr>
            <a:r>
              <a:rPr lang="en-US" sz="1200" b="0" i="0" u="sng" strike="noStrike" cap="none" spc="0">
                <a:solidFill>
                  <a:schemeClr val="tx1"/>
                </a:solidFill>
                <a:latin typeface="Calibri"/>
                <a:ea typeface="Calibri"/>
                <a:cs typeface="Calibri"/>
                <a:hlinkClick r:id="rId3"/>
              </a:rPr>
              <a:t>https://www.uni-giessen.de/en/international-pages/study/a-z?set_language=en</a:t>
            </a:r>
            <a:r>
              <a:t> </a:t>
            </a:r>
          </a:p>
        </p:txBody>
      </p:sp>
      <p:sp>
        <p:nvSpPr>
          <p:cNvPr id="1630559294" name="Slide Number Placeholder 3"/>
          <p:cNvSpPr>
            <a:spLocks noGrp="1"/>
          </p:cNvSpPr>
          <p:nvPr>
            <p:ph type="sldNum" sz="quarter" idx="10"/>
          </p:nvPr>
        </p:nvSpPr>
        <p:spPr bwMode="auto"/>
        <p:txBody>
          <a:bodyPr/>
          <a:lstStyle/>
          <a:p>
            <a:pPr>
              <a:defRPr/>
            </a:pPr>
            <a:fld id="{89DA8F88-9107-2AA2-0B10-6659E0E9BD0A}"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65031650" name="Slide Image Placeholder 1"/>
          <p:cNvSpPr>
            <a:spLocks noGrp="1" noRot="1" noChangeAspect="1"/>
          </p:cNvSpPr>
          <p:nvPr>
            <p:ph type="sldImg"/>
          </p:nvPr>
        </p:nvSpPr>
        <p:spPr bwMode="auto"/>
      </p:sp>
      <p:sp>
        <p:nvSpPr>
          <p:cNvPr id="122674537" name="Notes Placeholder 2"/>
          <p:cNvSpPr>
            <a:spLocks noGrp="1"/>
          </p:cNvSpPr>
          <p:nvPr>
            <p:ph type="body" idx="1"/>
          </p:nvPr>
        </p:nvSpPr>
        <p:spPr bwMode="auto"/>
        <p:txBody>
          <a:bodyPr/>
          <a:lstStyle/>
          <a:p>
            <a:pPr>
              <a:defRPr/>
            </a:pPr>
            <a:endParaRPr/>
          </a:p>
        </p:txBody>
      </p:sp>
      <p:sp>
        <p:nvSpPr>
          <p:cNvPr id="2115449493" name="Slide Number Placeholder 3"/>
          <p:cNvSpPr>
            <a:spLocks noGrp="1"/>
          </p:cNvSpPr>
          <p:nvPr>
            <p:ph type="sldNum" sz="quarter" idx="10"/>
          </p:nvPr>
        </p:nvSpPr>
        <p:spPr bwMode="auto"/>
        <p:txBody>
          <a:bodyPr/>
          <a:lstStyle/>
          <a:p>
            <a:pPr>
              <a:defRPr/>
            </a:pPr>
            <a:fld id="{AB4E7C2D-FC56-40FE-DA16-F42DA6866ADE}" type="slidenum">
              <a:rPr/>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98981913" name="Slide Image Placeholder 1"/>
          <p:cNvSpPr>
            <a:spLocks noGrp="1" noRot="1" noChangeAspect="1"/>
          </p:cNvSpPr>
          <p:nvPr>
            <p:ph type="sldImg"/>
          </p:nvPr>
        </p:nvSpPr>
        <p:spPr bwMode="auto"/>
      </p:sp>
      <p:sp>
        <p:nvSpPr>
          <p:cNvPr id="764793975" name="Notes Placeholder 2"/>
          <p:cNvSpPr>
            <a:spLocks noGrp="1"/>
          </p:cNvSpPr>
          <p:nvPr>
            <p:ph type="body" idx="1"/>
          </p:nvPr>
        </p:nvSpPr>
        <p:spPr bwMode="auto"/>
        <p:txBody>
          <a:bodyPr/>
          <a:lstStyle/>
          <a:p>
            <a:pPr>
              <a:defRPr/>
            </a:pPr>
            <a:endParaRPr/>
          </a:p>
        </p:txBody>
      </p:sp>
      <p:sp>
        <p:nvSpPr>
          <p:cNvPr id="475039973" name="Slide Number Placeholder 3"/>
          <p:cNvSpPr>
            <a:spLocks noGrp="1"/>
          </p:cNvSpPr>
          <p:nvPr>
            <p:ph type="sldNum" sz="quarter" idx="10"/>
          </p:nvPr>
        </p:nvSpPr>
        <p:spPr bwMode="auto"/>
        <p:txBody>
          <a:bodyPr/>
          <a:lstStyle/>
          <a:p>
            <a:pPr>
              <a:defRPr/>
            </a:pPr>
            <a:fld id="{0A8690D0-D059-1334-5B08-FA7D85252014}"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09699858" name="Slide Image Placeholder 1"/>
          <p:cNvSpPr>
            <a:spLocks noGrp="1" noRot="1" noChangeAspect="1"/>
          </p:cNvSpPr>
          <p:nvPr>
            <p:ph type="sldImg"/>
          </p:nvPr>
        </p:nvSpPr>
        <p:spPr bwMode="auto"/>
      </p:sp>
      <p:sp>
        <p:nvSpPr>
          <p:cNvPr id="1393047090" name="Notes Placeholder 2"/>
          <p:cNvSpPr>
            <a:spLocks noGrp="1"/>
          </p:cNvSpPr>
          <p:nvPr>
            <p:ph type="body" idx="1"/>
          </p:nvPr>
        </p:nvSpPr>
        <p:spPr bwMode="auto"/>
        <p:txBody>
          <a:bodyPr/>
          <a:lstStyle/>
          <a:p>
            <a:pPr>
              <a:defRPr/>
            </a:pPr>
            <a:endParaRPr/>
          </a:p>
        </p:txBody>
      </p:sp>
      <p:sp>
        <p:nvSpPr>
          <p:cNvPr id="579877964" name="Slide Number Placeholder 3"/>
          <p:cNvSpPr>
            <a:spLocks noGrp="1"/>
          </p:cNvSpPr>
          <p:nvPr>
            <p:ph type="sldNum" sz="quarter" idx="10"/>
          </p:nvPr>
        </p:nvSpPr>
        <p:spPr bwMode="auto"/>
        <p:txBody>
          <a:bodyPr/>
          <a:lstStyle/>
          <a:p>
            <a:pPr>
              <a:defRPr/>
            </a:pPr>
            <a:fld id="{0A8690D0-D059-1334-5B08-FA7D85252014}"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04414055" name="Slide Image Placeholder 1"/>
          <p:cNvSpPr>
            <a:spLocks noGrp="1" noRot="1" noChangeAspect="1"/>
          </p:cNvSpPr>
          <p:nvPr>
            <p:ph type="sldImg"/>
          </p:nvPr>
        </p:nvSpPr>
        <p:spPr bwMode="auto"/>
      </p:sp>
      <p:sp>
        <p:nvSpPr>
          <p:cNvPr id="313097364" name="Notes Placeholder 2"/>
          <p:cNvSpPr>
            <a:spLocks noGrp="1"/>
          </p:cNvSpPr>
          <p:nvPr>
            <p:ph type="body" idx="1"/>
          </p:nvPr>
        </p:nvSpPr>
        <p:spPr bwMode="auto"/>
        <p:txBody>
          <a:bodyPr/>
          <a:lstStyle/>
          <a:p>
            <a:pPr>
              <a:defRPr/>
            </a:pPr>
            <a:endParaRPr/>
          </a:p>
        </p:txBody>
      </p:sp>
      <p:sp>
        <p:nvSpPr>
          <p:cNvPr id="1416877711" name="Slide Number Placeholder 3"/>
          <p:cNvSpPr>
            <a:spLocks noGrp="1"/>
          </p:cNvSpPr>
          <p:nvPr>
            <p:ph type="sldNum" sz="quarter" idx="10"/>
          </p:nvPr>
        </p:nvSpPr>
        <p:spPr bwMode="auto"/>
        <p:txBody>
          <a:bodyPr/>
          <a:lstStyle/>
          <a:p>
            <a:pPr>
              <a:defRPr/>
            </a:pPr>
            <a:fld id="{A2D98F50-35AD-C0EE-4B52-D365B044F06D}"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43303200" name="Slide Image Placeholder 1"/>
          <p:cNvSpPr>
            <a:spLocks noGrp="1" noRot="1" noChangeAspect="1"/>
          </p:cNvSpPr>
          <p:nvPr>
            <p:ph type="sldImg"/>
          </p:nvPr>
        </p:nvSpPr>
        <p:spPr bwMode="auto"/>
      </p:sp>
      <p:sp>
        <p:nvSpPr>
          <p:cNvPr id="487637741" name="Notes Placeholder 2"/>
          <p:cNvSpPr>
            <a:spLocks noGrp="1"/>
          </p:cNvSpPr>
          <p:nvPr>
            <p:ph type="body" idx="1"/>
          </p:nvPr>
        </p:nvSpPr>
        <p:spPr bwMode="auto"/>
        <p:txBody>
          <a:bodyPr/>
          <a:lstStyle/>
          <a:p>
            <a:pPr>
              <a:defRPr/>
            </a:pPr>
            <a:endParaRPr/>
          </a:p>
        </p:txBody>
      </p:sp>
      <p:sp>
        <p:nvSpPr>
          <p:cNvPr id="1339855582" name="Slide Number Placeholder 3"/>
          <p:cNvSpPr>
            <a:spLocks noGrp="1"/>
          </p:cNvSpPr>
          <p:nvPr>
            <p:ph type="sldNum" sz="quarter" idx="10"/>
          </p:nvPr>
        </p:nvSpPr>
        <p:spPr bwMode="auto"/>
        <p:txBody>
          <a:bodyPr/>
          <a:lstStyle/>
          <a:p>
            <a:pPr>
              <a:defRPr/>
            </a:pPr>
            <a:fld id="{32072757-A505-76B5-9CE5-23347BFA5423}"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79801375" name="Slide Image Placeholder 1"/>
          <p:cNvSpPr>
            <a:spLocks noGrp="1" noRot="1" noChangeAspect="1"/>
          </p:cNvSpPr>
          <p:nvPr>
            <p:ph type="sldImg"/>
          </p:nvPr>
        </p:nvSpPr>
        <p:spPr bwMode="auto"/>
      </p:sp>
      <p:sp>
        <p:nvSpPr>
          <p:cNvPr id="1446930901" name="Notes Placeholder 2"/>
          <p:cNvSpPr>
            <a:spLocks noGrp="1"/>
          </p:cNvSpPr>
          <p:nvPr>
            <p:ph type="body" idx="1"/>
          </p:nvPr>
        </p:nvSpPr>
        <p:spPr bwMode="auto"/>
        <p:txBody>
          <a:bodyPr/>
          <a:lstStyle/>
          <a:p>
            <a:pPr>
              <a:defRPr/>
            </a:pPr>
            <a:endParaRPr/>
          </a:p>
        </p:txBody>
      </p:sp>
      <p:sp>
        <p:nvSpPr>
          <p:cNvPr id="691533513" name="Slide Number Placeholder 3"/>
          <p:cNvSpPr>
            <a:spLocks noGrp="1"/>
          </p:cNvSpPr>
          <p:nvPr>
            <p:ph type="sldNum" sz="quarter" idx="10"/>
          </p:nvPr>
        </p:nvSpPr>
        <p:spPr bwMode="auto"/>
        <p:txBody>
          <a:bodyPr/>
          <a:lstStyle/>
          <a:p>
            <a:pPr>
              <a:defRPr/>
            </a:pPr>
            <a:fld id="{F3FE2459-7560-4507-3646-B59734F265EF}"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6069716" name="Slide Image Placeholder 1"/>
          <p:cNvSpPr>
            <a:spLocks noGrp="1" noRot="1" noChangeAspect="1"/>
          </p:cNvSpPr>
          <p:nvPr>
            <p:ph type="sldImg"/>
          </p:nvPr>
        </p:nvSpPr>
        <p:spPr bwMode="auto"/>
      </p:sp>
      <p:sp>
        <p:nvSpPr>
          <p:cNvPr id="2123807018" name="Notes Placeholder 2"/>
          <p:cNvSpPr>
            <a:spLocks noGrp="1"/>
          </p:cNvSpPr>
          <p:nvPr>
            <p:ph type="body" idx="1"/>
          </p:nvPr>
        </p:nvSpPr>
        <p:spPr bwMode="auto"/>
        <p:txBody>
          <a:bodyPr/>
          <a:lstStyle/>
          <a:p>
            <a:pPr>
              <a:defRPr/>
            </a:pPr>
            <a:endParaRPr/>
          </a:p>
        </p:txBody>
      </p:sp>
      <p:sp>
        <p:nvSpPr>
          <p:cNvPr id="1884956478" name="Slide Number Placeholder 3"/>
          <p:cNvSpPr>
            <a:spLocks noGrp="1"/>
          </p:cNvSpPr>
          <p:nvPr>
            <p:ph type="sldNum" sz="quarter" idx="10"/>
          </p:nvPr>
        </p:nvSpPr>
        <p:spPr bwMode="auto"/>
        <p:txBody>
          <a:bodyPr/>
          <a:lstStyle/>
          <a:p>
            <a:pPr>
              <a:defRPr/>
            </a:pPr>
            <a:fld id="{2D2D305A-10A0-55E3-B350-E7993F466B87}"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69184463" name="Slide Image Placeholder 1"/>
          <p:cNvSpPr>
            <a:spLocks noGrp="1" noRot="1" noChangeAspect="1"/>
          </p:cNvSpPr>
          <p:nvPr>
            <p:ph type="sldImg"/>
          </p:nvPr>
        </p:nvSpPr>
        <p:spPr bwMode="auto"/>
      </p:sp>
      <p:sp>
        <p:nvSpPr>
          <p:cNvPr id="243892732" name="Notes Placeholder 2"/>
          <p:cNvSpPr>
            <a:spLocks noGrp="1"/>
          </p:cNvSpPr>
          <p:nvPr>
            <p:ph type="body" idx="1"/>
          </p:nvPr>
        </p:nvSpPr>
        <p:spPr bwMode="auto"/>
        <p:txBody>
          <a:bodyPr/>
          <a:lstStyle/>
          <a:p>
            <a:pPr>
              <a:defRPr/>
            </a:pPr>
            <a:endParaRPr/>
          </a:p>
        </p:txBody>
      </p:sp>
      <p:sp>
        <p:nvSpPr>
          <p:cNvPr id="1547853833" name="Slide Number Placeholder 3"/>
          <p:cNvSpPr>
            <a:spLocks noGrp="1"/>
          </p:cNvSpPr>
          <p:nvPr>
            <p:ph type="sldNum" sz="quarter" idx="10"/>
          </p:nvPr>
        </p:nvSpPr>
        <p:spPr bwMode="auto"/>
        <p:txBody>
          <a:bodyPr/>
          <a:lstStyle/>
          <a:p>
            <a:pPr>
              <a:defRPr/>
            </a:pPr>
            <a:fld id="{0AE017DC-2AD8-8779-39C9-1D114D096057}"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 m. Headline">
    <p:spTree>
      <p:nvGrpSpPr>
        <p:cNvPr id="1" name=""/>
        <p:cNvGrpSpPr/>
        <p:nvPr/>
      </p:nvGrpSpPr>
      <p:grpSpPr bwMode="auto">
        <a:xfrm>
          <a:off x="0" y="0"/>
          <a:ext cx="0" cy="0"/>
          <a:chOff x="0" y="0"/>
          <a:chExt cx="0" cy="0"/>
        </a:xfrm>
      </p:grpSpPr>
      <p:sp>
        <p:nvSpPr>
          <p:cNvPr id="1443963121" name="Rechteck 1"/>
          <p:cNvSpPr/>
          <p:nvPr userDrawn="1"/>
        </p:nvSpPr>
        <p:spPr bwMode="auto">
          <a:xfrm>
            <a:off x="647700" y="1592262"/>
            <a:ext cx="8496300" cy="526573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de-DE"/>
          </a:p>
        </p:txBody>
      </p:sp>
      <p:sp>
        <p:nvSpPr>
          <p:cNvPr id="688903873" name="Bildplatzhalter 8"/>
          <p:cNvSpPr>
            <a:spLocks noGrp="1"/>
          </p:cNvSpPr>
          <p:nvPr>
            <p:ph type="pic" sz="quarter" idx="13"/>
          </p:nvPr>
        </p:nvSpPr>
        <p:spPr bwMode="auto">
          <a:xfrm>
            <a:off x="647700" y="1598556"/>
            <a:ext cx="8496300" cy="5259443"/>
          </a:xfrm>
          <a:prstGeom prst="rect">
            <a:avLst/>
          </a:prstGeom>
        </p:spPr>
        <p:txBody>
          <a:bodyPr/>
          <a:lstStyle>
            <a:lvl1pPr marL="0" indent="0">
              <a:buNone/>
              <a:defRPr/>
            </a:lvl1pPr>
          </a:lstStyle>
          <a:p>
            <a:pPr>
              <a:defRPr/>
            </a:pPr>
            <a:r>
              <a:rPr lang="de-DE"/>
              <a:t>Bild durch Klicken auf Symbol hinzufügen</a:t>
            </a:r>
            <a:endParaRPr/>
          </a:p>
        </p:txBody>
      </p:sp>
      <p:sp>
        <p:nvSpPr>
          <p:cNvPr id="1287243047" name="Date Placeholder 3"/>
          <p:cNvSpPr>
            <a:spLocks noGrp="1"/>
          </p:cNvSpPr>
          <p:nvPr>
            <p:ph type="dt" sz="half" idx="10"/>
          </p:nvPr>
        </p:nvSpPr>
        <p:spPr bwMode="auto"/>
        <p:txBody>
          <a:bodyPr/>
          <a:lstStyle/>
          <a:p>
            <a:pPr>
              <a:defRPr/>
            </a:pPr>
            <a:fld id="{8BA34052-B158-E045-B388-39C460FE75BE}" type="datetime1">
              <a:rPr lang="de-DE"/>
              <a:t>01.04.2026</a:t>
            </a:fld>
            <a:endParaRPr lang="de-DE"/>
          </a:p>
        </p:txBody>
      </p:sp>
      <p:sp>
        <p:nvSpPr>
          <p:cNvPr id="781212028" name="Footer Placeholder 4"/>
          <p:cNvSpPr>
            <a:spLocks noGrp="1"/>
          </p:cNvSpPr>
          <p:nvPr>
            <p:ph type="ftr" sz="quarter" idx="11"/>
          </p:nvPr>
        </p:nvSpPr>
        <p:spPr bwMode="auto"/>
        <p:txBody>
          <a:bodyPr/>
          <a:lstStyle/>
          <a:p>
            <a:pPr>
              <a:defRPr/>
            </a:pPr>
            <a:endParaRPr lang="de-DE"/>
          </a:p>
        </p:txBody>
      </p:sp>
      <p:sp>
        <p:nvSpPr>
          <p:cNvPr id="1897179872" name="Slide Number Placeholder 5"/>
          <p:cNvSpPr>
            <a:spLocks noGrp="1"/>
          </p:cNvSpPr>
          <p:nvPr>
            <p:ph type="sldNum" sz="quarter" idx="12"/>
          </p:nvPr>
        </p:nvSpPr>
        <p:spPr bwMode="auto"/>
        <p:txBody>
          <a:bodyPr/>
          <a:lstStyle/>
          <a:p>
            <a:pPr>
              <a:defRPr/>
            </a:pPr>
            <a:fld id="{9728ACE2-1BC1-403E-B945-F9B70B2E92A7}" type="slidenum">
              <a:rPr lang="de-DE"/>
              <a:t>‹Nr.›</a:t>
            </a:fld>
            <a:endParaRPr lang="de-DE"/>
          </a:p>
        </p:txBody>
      </p:sp>
      <p:sp>
        <p:nvSpPr>
          <p:cNvPr id="1411434230" name="Title Placeholder 1"/>
          <p:cNvSpPr>
            <a:spLocks noGrp="1"/>
          </p:cNvSpPr>
          <p:nvPr>
            <p:ph type="title" hasCustomPrompt="1"/>
          </p:nvPr>
        </p:nvSpPr>
        <p:spPr bwMode="auto">
          <a:xfrm>
            <a:off x="666750" y="4811284"/>
            <a:ext cx="7848600" cy="1252908"/>
          </a:xfrm>
          <a:prstGeom prst="rect">
            <a:avLst/>
          </a:prstGeom>
        </p:spPr>
        <p:txBody>
          <a:bodyPr vert="horz" lIns="91440" tIns="45720" rIns="91440" bIns="45720" rtlCol="0" anchor="ctr">
            <a:normAutofit/>
          </a:bodyPr>
          <a:lstStyle>
            <a:lvl1pPr>
              <a:lnSpc>
                <a:spcPct val="100000"/>
              </a:lnSpc>
              <a:spcAft>
                <a:spcPts val="5200"/>
              </a:spcAft>
              <a:defRPr sz="3600" spc="0"/>
            </a:lvl1pPr>
          </a:lstStyle>
          <a:p>
            <a:pPr>
              <a:defRPr/>
            </a:pPr>
            <a:r>
              <a:rPr lang="de-DE"/>
              <a:t>HIER TITEL IN VERSALIEN EINFÜGEN</a:t>
            </a:r>
            <a:endParaRPr lang="en-US"/>
          </a:p>
        </p:txBody>
      </p:sp>
      <p:pic>
        <p:nvPicPr>
          <p:cNvPr id="1621765158" name="Grafik 7"/>
          <p:cNvPicPr>
            <a:picLocks noChangeAspect="1"/>
          </p:cNvPicPr>
          <p:nvPr userDrawn="1"/>
        </p:nvPicPr>
        <p:blipFill rotWithShape="1">
          <a:blip r:embed="rId2"/>
          <a:stretch/>
        </p:blipFill>
        <p:spPr bwMode="auto">
          <a:xfrm>
            <a:off x="6810932" y="333375"/>
            <a:ext cx="2009218" cy="251237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elfolie allgemein">
    <p:spTree>
      <p:nvGrpSpPr>
        <p:cNvPr id="1" name=""/>
        <p:cNvGrpSpPr/>
        <p:nvPr/>
      </p:nvGrpSpPr>
      <p:grpSpPr bwMode="auto">
        <a:xfrm>
          <a:off x="0" y="0"/>
          <a:ext cx="0" cy="0"/>
          <a:chOff x="0" y="0"/>
          <a:chExt cx="0" cy="0"/>
        </a:xfrm>
      </p:grpSpPr>
      <p:sp>
        <p:nvSpPr>
          <p:cNvPr id="1147739384" name="Bildplatzhalter 11"/>
          <p:cNvSpPr>
            <a:spLocks noGrp="1"/>
          </p:cNvSpPr>
          <p:nvPr>
            <p:ph type="pic" sz="quarter" idx="13"/>
          </p:nvPr>
        </p:nvSpPr>
        <p:spPr bwMode="auto">
          <a:xfrm>
            <a:off x="647700" y="1592262"/>
            <a:ext cx="8496300" cy="5265737"/>
          </a:xfrm>
          <a:prstGeom prst="rect">
            <a:avLst/>
          </a:prstGeom>
          <a:solidFill>
            <a:schemeClr val="bg2"/>
          </a:solidFill>
        </p:spPr>
        <p:txBody>
          <a:bodyPr/>
          <a:lstStyle>
            <a:lvl1pPr marL="0" indent="0">
              <a:buNone/>
              <a:defRPr/>
            </a:lvl1pPr>
          </a:lstStyle>
          <a:p>
            <a:pPr>
              <a:defRPr/>
            </a:pPr>
            <a:r>
              <a:rPr lang="de-DE"/>
              <a:t>Bild durch Klicken auf Symbol hinzufügen</a:t>
            </a:r>
            <a:endParaRPr/>
          </a:p>
        </p:txBody>
      </p:sp>
      <p:sp>
        <p:nvSpPr>
          <p:cNvPr id="190246425" name="Date Placeholder 3"/>
          <p:cNvSpPr>
            <a:spLocks noGrp="1"/>
          </p:cNvSpPr>
          <p:nvPr>
            <p:ph type="dt" sz="half" idx="10"/>
          </p:nvPr>
        </p:nvSpPr>
        <p:spPr bwMode="auto"/>
        <p:txBody>
          <a:bodyPr/>
          <a:lstStyle/>
          <a:p>
            <a:pPr>
              <a:defRPr/>
            </a:pPr>
            <a:fld id="{89A16BBA-E557-174F-9F47-A246EABCA491}" type="datetime1">
              <a:rPr lang="de-DE"/>
              <a:t>01.04.2026</a:t>
            </a:fld>
            <a:endParaRPr lang="de-DE"/>
          </a:p>
        </p:txBody>
      </p:sp>
      <p:sp>
        <p:nvSpPr>
          <p:cNvPr id="303844788" name="Footer Placeholder 4"/>
          <p:cNvSpPr>
            <a:spLocks noGrp="1"/>
          </p:cNvSpPr>
          <p:nvPr>
            <p:ph type="ftr" sz="quarter" idx="11"/>
          </p:nvPr>
        </p:nvSpPr>
        <p:spPr bwMode="auto"/>
        <p:txBody>
          <a:bodyPr/>
          <a:lstStyle/>
          <a:p>
            <a:pPr>
              <a:defRPr/>
            </a:pPr>
            <a:endParaRPr lang="de-DE"/>
          </a:p>
        </p:txBody>
      </p:sp>
      <p:sp>
        <p:nvSpPr>
          <p:cNvPr id="949625937" name="Slide Number Placeholder 5"/>
          <p:cNvSpPr>
            <a:spLocks noGrp="1"/>
          </p:cNvSpPr>
          <p:nvPr>
            <p:ph type="sldNum" sz="quarter" idx="12"/>
          </p:nvPr>
        </p:nvSpPr>
        <p:spPr bwMode="auto"/>
        <p:txBody>
          <a:bodyPr/>
          <a:lstStyle/>
          <a:p>
            <a:pPr>
              <a:defRPr/>
            </a:pPr>
            <a:fld id="{9728ACE2-1BC1-403E-B945-F9B70B2E92A7}" type="slidenum">
              <a:rPr lang="de-DE"/>
              <a:t>‹Nr.›</a:t>
            </a:fld>
            <a:endParaRPr lang="de-DE"/>
          </a:p>
        </p:txBody>
      </p:sp>
      <p:sp>
        <p:nvSpPr>
          <p:cNvPr id="627860175" name="Title Placeholder 1"/>
          <p:cNvSpPr>
            <a:spLocks noGrp="1"/>
          </p:cNvSpPr>
          <p:nvPr>
            <p:ph type="title"/>
          </p:nvPr>
        </p:nvSpPr>
        <p:spPr bwMode="auto">
          <a:xfrm>
            <a:off x="647700" y="4520725"/>
            <a:ext cx="7848600" cy="1321275"/>
          </a:xfrm>
          <a:prstGeom prst="rect">
            <a:avLst/>
          </a:prstGeom>
        </p:spPr>
        <p:txBody>
          <a:bodyPr vert="horz" lIns="91440" tIns="45720" rIns="91440" bIns="45720" rtlCol="0" anchor="ctr">
            <a:normAutofit/>
          </a:bodyPr>
          <a:lstStyle>
            <a:lvl1pPr>
              <a:defRPr sz="2500" i="1">
                <a:latin typeface="+mn-lt"/>
              </a:defRPr>
            </a:lvl1pPr>
          </a:lstStyle>
          <a:p>
            <a:pPr>
              <a:defRPr/>
            </a:pPr>
            <a:r>
              <a:rPr lang="de-DE"/>
              <a:t>Titelmasterformat durch Klicken bearbeiten</a:t>
            </a:r>
            <a:endParaRPr lang="en-US"/>
          </a:p>
        </p:txBody>
      </p:sp>
      <p:sp>
        <p:nvSpPr>
          <p:cNvPr id="1970537465"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Zwei Bilder mit Überschrift und Text">
    <p:spTree>
      <p:nvGrpSpPr>
        <p:cNvPr id="1" name=""/>
        <p:cNvGrpSpPr/>
        <p:nvPr/>
      </p:nvGrpSpPr>
      <p:grpSpPr bwMode="auto">
        <a:xfrm>
          <a:off x="0" y="0"/>
          <a:ext cx="0" cy="0"/>
          <a:chOff x="0" y="0"/>
          <a:chExt cx="0" cy="0"/>
        </a:xfrm>
      </p:grpSpPr>
      <p:sp>
        <p:nvSpPr>
          <p:cNvPr id="465908947" name="Textplatzhalter 2"/>
          <p:cNvSpPr>
            <a:spLocks noGrp="1"/>
          </p:cNvSpPr>
          <p:nvPr>
            <p:ph type="body" idx="1" hasCustomPrompt="1"/>
          </p:nvPr>
        </p:nvSpPr>
        <p:spPr bwMode="auto">
          <a:xfrm>
            <a:off x="553694" y="1515350"/>
            <a:ext cx="3848099" cy="365126"/>
          </a:xfrm>
        </p:spPr>
        <p:txBody>
          <a:bodyPr anchor="t">
            <a:normAutofit/>
          </a:bodyPr>
          <a:lstStyle>
            <a:lvl1pPr marL="0" indent="0">
              <a:buNone/>
              <a:defRPr sz="1800" b="0" i="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BILDÜBERSCHRIFT 1 IN VERSALIEN</a:t>
            </a:r>
            <a:endParaRPr/>
          </a:p>
        </p:txBody>
      </p:sp>
      <p:sp>
        <p:nvSpPr>
          <p:cNvPr id="1402643755" name="Textplatzhalter 4"/>
          <p:cNvSpPr>
            <a:spLocks noGrp="1"/>
          </p:cNvSpPr>
          <p:nvPr>
            <p:ph type="body" sz="quarter" idx="3" hasCustomPrompt="1"/>
          </p:nvPr>
        </p:nvSpPr>
        <p:spPr bwMode="auto">
          <a:xfrm>
            <a:off x="4648910" y="1515349"/>
            <a:ext cx="3847389" cy="365127"/>
          </a:xfrm>
        </p:spPr>
        <p:txBody>
          <a:bodyPr anchor="t">
            <a:normAutofit/>
          </a:bodyPr>
          <a:lstStyle>
            <a:lvl1pPr marL="0" indent="0">
              <a:buNone/>
              <a:defRPr sz="1800" b="0" i="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BILDÜBERSCHRIFT 2 IN VERSALIEN</a:t>
            </a:r>
            <a:endParaRPr/>
          </a:p>
        </p:txBody>
      </p:sp>
      <p:sp>
        <p:nvSpPr>
          <p:cNvPr id="1472447798" name="Datumsplatzhalter 6"/>
          <p:cNvSpPr>
            <a:spLocks noGrp="1"/>
          </p:cNvSpPr>
          <p:nvPr>
            <p:ph type="dt" sz="half" idx="10"/>
          </p:nvPr>
        </p:nvSpPr>
        <p:spPr bwMode="auto"/>
        <p:txBody>
          <a:bodyPr/>
          <a:lstStyle/>
          <a:p>
            <a:pPr>
              <a:defRPr/>
            </a:pPr>
            <a:fld id="{5B71BCAD-68BC-5346-859B-B06129285E51}" type="datetime1">
              <a:rPr lang="de-DE"/>
              <a:t>01.04.2026</a:t>
            </a:fld>
            <a:endParaRPr lang="de-DE"/>
          </a:p>
        </p:txBody>
      </p:sp>
      <p:sp>
        <p:nvSpPr>
          <p:cNvPr id="819410145" name="Fußzeilenplatzhalter 7"/>
          <p:cNvSpPr>
            <a:spLocks noGrp="1"/>
          </p:cNvSpPr>
          <p:nvPr>
            <p:ph type="ftr" sz="quarter" idx="11"/>
          </p:nvPr>
        </p:nvSpPr>
        <p:spPr bwMode="auto"/>
        <p:txBody>
          <a:bodyPr/>
          <a:lstStyle/>
          <a:p>
            <a:pPr>
              <a:defRPr/>
            </a:pPr>
            <a:endParaRPr lang="de-DE"/>
          </a:p>
        </p:txBody>
      </p:sp>
      <p:sp>
        <p:nvSpPr>
          <p:cNvPr id="1956722497" name="Foliennummernplatzhalter 8"/>
          <p:cNvSpPr>
            <a:spLocks noGrp="1"/>
          </p:cNvSpPr>
          <p:nvPr>
            <p:ph type="sldNum" sz="quarter" idx="12"/>
          </p:nvPr>
        </p:nvSpPr>
        <p:spPr bwMode="auto"/>
        <p:txBody>
          <a:bodyPr/>
          <a:lstStyle/>
          <a:p>
            <a:pPr>
              <a:defRPr/>
            </a:pPr>
            <a:fld id="{B6CB3E37-E7CB-473E-98CC-EA085E8A1C4F}" type="slidenum">
              <a:rPr lang="de-DE"/>
              <a:t>‹Nr.›</a:t>
            </a:fld>
            <a:endParaRPr lang="de-DE"/>
          </a:p>
        </p:txBody>
      </p:sp>
      <p:sp>
        <p:nvSpPr>
          <p:cNvPr id="392867186" name="Bildplatzhalter 3"/>
          <p:cNvSpPr>
            <a:spLocks noGrp="1"/>
          </p:cNvSpPr>
          <p:nvPr>
            <p:ph type="pic" sz="quarter" idx="13"/>
          </p:nvPr>
        </p:nvSpPr>
        <p:spPr bwMode="auto">
          <a:xfrm>
            <a:off x="647701" y="2163348"/>
            <a:ext cx="3753384" cy="1912996"/>
          </a:xfrm>
          <a:prstGeom prst="rect">
            <a:avLst/>
          </a:prstGeom>
        </p:spPr>
        <p:txBody>
          <a:bodyPr/>
          <a:lstStyle>
            <a:lvl1pPr marL="0" indent="0">
              <a:buNone/>
              <a:defRPr/>
            </a:lvl1pPr>
          </a:lstStyle>
          <a:p>
            <a:pPr>
              <a:defRPr/>
            </a:pPr>
            <a:r>
              <a:rPr lang="de-DE"/>
              <a:t>Bild durch Klicken auf Symbol hinzufügen</a:t>
            </a:r>
            <a:endParaRPr/>
          </a:p>
        </p:txBody>
      </p:sp>
      <p:sp>
        <p:nvSpPr>
          <p:cNvPr id="583570342" name="Bildplatzhalter 3"/>
          <p:cNvSpPr>
            <a:spLocks noGrp="1"/>
          </p:cNvSpPr>
          <p:nvPr>
            <p:ph type="pic" sz="quarter" idx="14"/>
          </p:nvPr>
        </p:nvSpPr>
        <p:spPr bwMode="auto">
          <a:xfrm>
            <a:off x="4742916" y="2163348"/>
            <a:ext cx="3753384" cy="1912996"/>
          </a:xfrm>
          <a:prstGeom prst="rect">
            <a:avLst/>
          </a:prstGeom>
        </p:spPr>
        <p:txBody>
          <a:bodyPr/>
          <a:lstStyle>
            <a:lvl1pPr marL="0" indent="0">
              <a:buNone/>
              <a:defRPr/>
            </a:lvl1pPr>
          </a:lstStyle>
          <a:p>
            <a:pPr>
              <a:defRPr/>
            </a:pPr>
            <a:r>
              <a:rPr lang="de-DE"/>
              <a:t>Bild durch Klicken auf Symbol hinzufügen</a:t>
            </a:r>
            <a:endParaRPr/>
          </a:p>
        </p:txBody>
      </p:sp>
      <p:sp>
        <p:nvSpPr>
          <p:cNvPr id="1274770532" name="Textplatzhalter 2"/>
          <p:cNvSpPr>
            <a:spLocks noGrp="1"/>
          </p:cNvSpPr>
          <p:nvPr>
            <p:ph type="body" idx="15" hasCustomPrompt="1"/>
          </p:nvPr>
        </p:nvSpPr>
        <p:spPr bwMode="auto">
          <a:xfrm>
            <a:off x="552986" y="4359216"/>
            <a:ext cx="3848099" cy="1806630"/>
          </a:xfrm>
        </p:spPr>
        <p:txBody>
          <a:bodyPr anchor="t">
            <a:normAutofit/>
          </a:bodyPr>
          <a:lstStyle>
            <a:lvl1pPr marL="0" indent="0">
              <a:buNone/>
              <a:defRPr sz="16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Optional: Bildunterschrift 1 hier einfügen</a:t>
            </a:r>
            <a:endParaRPr/>
          </a:p>
        </p:txBody>
      </p:sp>
      <p:sp>
        <p:nvSpPr>
          <p:cNvPr id="886726737" name="Textplatzhalter 4"/>
          <p:cNvSpPr>
            <a:spLocks noGrp="1"/>
          </p:cNvSpPr>
          <p:nvPr>
            <p:ph type="body" sz="quarter" idx="16" hasCustomPrompt="1"/>
          </p:nvPr>
        </p:nvSpPr>
        <p:spPr bwMode="auto">
          <a:xfrm>
            <a:off x="4648202" y="4359215"/>
            <a:ext cx="3847389" cy="1806635"/>
          </a:xfrm>
        </p:spPr>
        <p:txBody>
          <a:bodyPr anchor="t">
            <a:normAutofit/>
          </a:bodyPr>
          <a:lstStyle>
            <a:lvl1pPr marL="0" indent="0">
              <a:buNone/>
              <a:defRPr sz="16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Optional: Bildunterschrift 2 hier einfügen</a:t>
            </a:r>
            <a:endParaRPr/>
          </a:p>
        </p:txBody>
      </p:sp>
      <p:sp>
        <p:nvSpPr>
          <p:cNvPr id="1832207758"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ext m. Aufzählung mittig">
    <p:spTree>
      <p:nvGrpSpPr>
        <p:cNvPr id="1" name=""/>
        <p:cNvGrpSpPr/>
        <p:nvPr/>
      </p:nvGrpSpPr>
      <p:grpSpPr bwMode="auto">
        <a:xfrm>
          <a:off x="0" y="0"/>
          <a:ext cx="0" cy="0"/>
          <a:chOff x="0" y="0"/>
          <a:chExt cx="0" cy="0"/>
        </a:xfrm>
      </p:grpSpPr>
      <p:sp>
        <p:nvSpPr>
          <p:cNvPr id="319348790" name="Inhaltsplatzhalter 2"/>
          <p:cNvSpPr>
            <a:spLocks noGrp="1"/>
          </p:cNvSpPr>
          <p:nvPr>
            <p:ph idx="1"/>
          </p:nvPr>
        </p:nvSpPr>
        <p:spPr bwMode="auto">
          <a:xfrm>
            <a:off x="323850" y="2240263"/>
            <a:ext cx="8172450" cy="761507"/>
          </a:xfrm>
          <a:prstGeom prst="rect">
            <a:avLst/>
          </a:prstGeom>
        </p:spPr>
        <p:txBody>
          <a:bodyPr numCol="1">
            <a:normAutofit/>
          </a:bodyPr>
          <a:lstStyle>
            <a:lvl1pPr marL="0" indent="0">
              <a:buNone/>
              <a:defRPr sz="1800">
                <a:latin typeface="+mn-lt"/>
              </a:defRPr>
            </a:lvl1pPr>
            <a:lvl2pPr marL="457200" indent="0">
              <a:buNone/>
              <a:defRPr sz="1600"/>
            </a:lvl2pPr>
            <a:lvl3pPr marL="914400" indent="0">
              <a:buFont typeface="Arial"/>
              <a:buNone/>
              <a:defRPr sz="1400"/>
            </a:lvl3pPr>
            <a:lvl4pPr marL="1371600" indent="0">
              <a:buNone/>
              <a:defRPr sz="1200"/>
            </a:lvl4pPr>
            <a:lvl5pPr marL="1828800" indent="0">
              <a:buNone/>
              <a:defRPr sz="1200"/>
            </a:lvl5pPr>
          </a:lstStyle>
          <a:p>
            <a:pPr lvl="0">
              <a:defRPr/>
            </a:pPr>
            <a:r>
              <a:rPr lang="de-DE"/>
              <a:t>Formatvorlagen des Textmasters bearbeiten</a:t>
            </a:r>
            <a:endParaRPr/>
          </a:p>
        </p:txBody>
      </p:sp>
      <p:sp>
        <p:nvSpPr>
          <p:cNvPr id="1873101631" name="Datumsplatzhalter 3"/>
          <p:cNvSpPr>
            <a:spLocks noGrp="1"/>
          </p:cNvSpPr>
          <p:nvPr>
            <p:ph type="dt" sz="half" idx="10"/>
          </p:nvPr>
        </p:nvSpPr>
        <p:spPr bwMode="auto"/>
        <p:txBody>
          <a:bodyPr/>
          <a:lstStyle/>
          <a:p>
            <a:pPr>
              <a:defRPr/>
            </a:pPr>
            <a:fld id="{2EFD5ECB-B581-CB41-8323-F33C193910FF}" type="datetime1">
              <a:rPr lang="de-DE"/>
              <a:t>01.04.2026</a:t>
            </a:fld>
            <a:endParaRPr lang="de-DE"/>
          </a:p>
        </p:txBody>
      </p:sp>
      <p:sp>
        <p:nvSpPr>
          <p:cNvPr id="738764342" name="Fußzeilenplatzhalter 4"/>
          <p:cNvSpPr>
            <a:spLocks noGrp="1"/>
          </p:cNvSpPr>
          <p:nvPr>
            <p:ph type="ftr" sz="quarter" idx="11"/>
          </p:nvPr>
        </p:nvSpPr>
        <p:spPr bwMode="auto"/>
        <p:txBody>
          <a:bodyPr/>
          <a:lstStyle/>
          <a:p>
            <a:pPr>
              <a:defRPr/>
            </a:pPr>
            <a:endParaRPr lang="de-DE"/>
          </a:p>
        </p:txBody>
      </p:sp>
      <p:sp>
        <p:nvSpPr>
          <p:cNvPr id="1387250955" name="Foliennummernplatzhalter 5"/>
          <p:cNvSpPr>
            <a:spLocks noGrp="1"/>
          </p:cNvSpPr>
          <p:nvPr>
            <p:ph type="sldNum" sz="quarter" idx="12"/>
          </p:nvPr>
        </p:nvSpPr>
        <p:spPr bwMode="auto"/>
        <p:txBody>
          <a:bodyPr/>
          <a:lstStyle/>
          <a:p>
            <a:pPr>
              <a:defRPr/>
            </a:pPr>
            <a:fld id="{B6CB3E37-E7CB-473E-98CC-EA085E8A1C4F}" type="slidenum">
              <a:rPr lang="de-DE"/>
              <a:t>‹Nr.›</a:t>
            </a:fld>
            <a:endParaRPr lang="de-DE"/>
          </a:p>
        </p:txBody>
      </p:sp>
      <p:sp>
        <p:nvSpPr>
          <p:cNvPr id="1109219947" name="Inhaltsplatzhalter 2"/>
          <p:cNvSpPr>
            <a:spLocks noGrp="1"/>
          </p:cNvSpPr>
          <p:nvPr>
            <p:ph idx="13"/>
          </p:nvPr>
        </p:nvSpPr>
        <p:spPr bwMode="auto">
          <a:xfrm>
            <a:off x="2390775" y="3649771"/>
            <a:ext cx="6105525" cy="2551004"/>
          </a:xfrm>
          <a:prstGeom prst="rect">
            <a:avLst/>
          </a:prstGeom>
        </p:spPr>
        <p:txBody>
          <a:bodyPr lIns="72000" tIns="36000" rIns="0" bIns="36000" numCol="1">
            <a:normAutofit/>
          </a:bodyPr>
          <a:lstStyle>
            <a:lvl1pPr marL="228600" indent="-228600" algn="l">
              <a:buClr>
                <a:schemeClr val="accent1"/>
              </a:buClr>
              <a:defRPr sz="2400">
                <a:latin typeface="+mn-lt"/>
              </a:defRPr>
            </a:lvl1pPr>
            <a:lvl2pPr algn="l">
              <a:buClr>
                <a:schemeClr val="accent1"/>
              </a:buClr>
              <a:defRPr sz="2000">
                <a:latin typeface="+mn-lt"/>
              </a:defRPr>
            </a:lvl2pPr>
            <a:lvl3pPr algn="l">
              <a:buClr>
                <a:schemeClr val="accent1"/>
              </a:buClr>
              <a:defRPr sz="1800">
                <a:latin typeface="+mn-lt"/>
              </a:defRPr>
            </a:lvl3pPr>
            <a:lvl4pPr algn="l">
              <a:buClr>
                <a:schemeClr val="accent1"/>
              </a:buClr>
              <a:defRPr sz="1600">
                <a:latin typeface="+mn-lt"/>
              </a:defRPr>
            </a:lvl4pPr>
            <a:lvl5pPr algn="l">
              <a:buClr>
                <a:schemeClr val="accent1"/>
              </a:buClr>
              <a:defRPr sz="1600">
                <a:latin typeface="+mn-lt"/>
              </a:defRPr>
            </a:lvl5pPr>
          </a:lstStyle>
          <a:p>
            <a:pPr lvl="0">
              <a:defRPr/>
            </a:pPr>
            <a:r>
              <a:rPr lang="de-DE"/>
              <a:t>Formatvorlagen des Textmasters bearbeiten</a:t>
            </a:r>
            <a:endParaRPr/>
          </a:p>
        </p:txBody>
      </p:sp>
      <p:sp>
        <p:nvSpPr>
          <p:cNvPr id="706007877" name="Titelplatzhalter 1"/>
          <p:cNvSpPr>
            <a:spLocks noGrp="1"/>
          </p:cNvSpPr>
          <p:nvPr>
            <p:ph type="title" hasCustomPrompt="1"/>
          </p:nvPr>
        </p:nvSpPr>
        <p:spPr bwMode="auto">
          <a:xfrm>
            <a:off x="323850" y="808679"/>
            <a:ext cx="8181975" cy="971595"/>
          </a:xfrm>
          <a:prstGeom prst="rect">
            <a:avLst/>
          </a:prstGeom>
        </p:spPr>
        <p:txBody>
          <a:bodyPr vert="horz" lIns="91440" tIns="45720" rIns="91440" bIns="45720" rtlCol="0" anchor="b">
            <a:normAutofit/>
          </a:bodyPr>
          <a:lstStyle>
            <a:lvl1pPr>
              <a:defRPr>
                <a:solidFill>
                  <a:schemeClr val="accent1"/>
                </a:solidFill>
              </a:defRPr>
            </a:lvl1pPr>
          </a:lstStyle>
          <a:p>
            <a:pPr>
              <a:defRPr/>
            </a:pPr>
            <a:r>
              <a:rPr lang="de-DE"/>
              <a:t>HIER TITEL IN VERSALIEN EINFÜGEN</a:t>
            </a:r>
            <a:endParaRPr/>
          </a:p>
        </p:txBody>
      </p:sp>
      <p:sp>
        <p:nvSpPr>
          <p:cNvPr id="635957221"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ext m. Aufzählung mittig blau">
    <p:bg>
      <p:bgPr>
        <a:solidFill>
          <a:schemeClr val="accent1">
            <a:alpha val="90000"/>
          </a:schemeClr>
        </a:solidFill>
        <a:effectLst/>
      </p:bgPr>
    </p:bg>
    <p:spTree>
      <p:nvGrpSpPr>
        <p:cNvPr id="1" name=""/>
        <p:cNvGrpSpPr/>
        <p:nvPr/>
      </p:nvGrpSpPr>
      <p:grpSpPr bwMode="auto">
        <a:xfrm>
          <a:off x="0" y="0"/>
          <a:ext cx="0" cy="0"/>
          <a:chOff x="0" y="0"/>
          <a:chExt cx="0" cy="0"/>
        </a:xfrm>
      </p:grpSpPr>
      <p:sp>
        <p:nvSpPr>
          <p:cNvPr id="1892948215" name="Rechteck 6"/>
          <p:cNvSpPr/>
          <p:nvPr userDrawn="1"/>
        </p:nvSpPr>
        <p:spPr bwMode="auto">
          <a:xfrm>
            <a:off x="657225" y="1592262"/>
            <a:ext cx="8486775" cy="526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a:buChar char="•"/>
              <a:defRPr/>
            </a:pPr>
            <a:endParaRPr lang="de-DE"/>
          </a:p>
        </p:txBody>
      </p:sp>
      <p:sp>
        <p:nvSpPr>
          <p:cNvPr id="1763407338" name="Inhaltsplatzhalter 2"/>
          <p:cNvSpPr>
            <a:spLocks noGrp="1"/>
          </p:cNvSpPr>
          <p:nvPr>
            <p:ph idx="1"/>
          </p:nvPr>
        </p:nvSpPr>
        <p:spPr bwMode="auto">
          <a:xfrm>
            <a:off x="1066800" y="4556410"/>
            <a:ext cx="7448550" cy="1644365"/>
          </a:xfrm>
          <a:prstGeom prst="rect">
            <a:avLst/>
          </a:prstGeom>
        </p:spPr>
        <p:txBody>
          <a:bodyPr numCol="2">
            <a:normAutofit/>
          </a:bodyPr>
          <a:lstStyle>
            <a:lvl1pPr marL="0" indent="0">
              <a:lnSpc>
                <a:spcPts val="2600"/>
              </a:lnSpc>
              <a:buNone/>
              <a:defRPr sz="1800">
                <a:latin typeface="+mn-lt"/>
              </a:defRPr>
            </a:lvl1pPr>
            <a:lvl2pPr marL="457200" indent="0">
              <a:buNone/>
              <a:defRPr sz="1600"/>
            </a:lvl2pPr>
            <a:lvl3pPr marL="914400" indent="0">
              <a:buFont typeface="Arial"/>
              <a:buNone/>
              <a:defRPr sz="1400"/>
            </a:lvl3pPr>
            <a:lvl4pPr marL="1371600" indent="0">
              <a:buNone/>
              <a:defRPr sz="1200"/>
            </a:lvl4pPr>
            <a:lvl5pPr marL="1828800" indent="0">
              <a:buNone/>
              <a:defRPr sz="1200"/>
            </a:lvl5pPr>
          </a:lstStyle>
          <a:p>
            <a:pPr lvl="0">
              <a:defRPr/>
            </a:pPr>
            <a:r>
              <a:rPr lang="de-DE"/>
              <a:t>Formatvorlagen des Textmasters bearbeiten</a:t>
            </a:r>
            <a:endParaRPr/>
          </a:p>
        </p:txBody>
      </p:sp>
      <p:sp>
        <p:nvSpPr>
          <p:cNvPr id="1483523343" name="Datumsplatzhalter 3"/>
          <p:cNvSpPr>
            <a:spLocks noGrp="1"/>
          </p:cNvSpPr>
          <p:nvPr>
            <p:ph type="dt" sz="half" idx="10"/>
          </p:nvPr>
        </p:nvSpPr>
        <p:spPr bwMode="auto"/>
        <p:txBody>
          <a:bodyPr/>
          <a:lstStyle/>
          <a:p>
            <a:pPr>
              <a:defRPr/>
            </a:pPr>
            <a:fld id="{0F18D6AE-5E24-204F-9037-9595614487DB}" type="datetime1">
              <a:rPr lang="de-DE"/>
              <a:t>01.04.2026</a:t>
            </a:fld>
            <a:endParaRPr lang="de-DE"/>
          </a:p>
        </p:txBody>
      </p:sp>
      <p:sp>
        <p:nvSpPr>
          <p:cNvPr id="205477298" name="Fußzeilenplatzhalter 4"/>
          <p:cNvSpPr>
            <a:spLocks noGrp="1"/>
          </p:cNvSpPr>
          <p:nvPr>
            <p:ph type="ftr" sz="quarter" idx="11"/>
          </p:nvPr>
        </p:nvSpPr>
        <p:spPr bwMode="auto"/>
        <p:txBody>
          <a:bodyPr/>
          <a:lstStyle/>
          <a:p>
            <a:pPr>
              <a:defRPr/>
            </a:pPr>
            <a:endParaRPr lang="de-DE"/>
          </a:p>
        </p:txBody>
      </p:sp>
      <p:sp>
        <p:nvSpPr>
          <p:cNvPr id="320506226" name="Foliennummernplatzhalter 5"/>
          <p:cNvSpPr>
            <a:spLocks noGrp="1"/>
          </p:cNvSpPr>
          <p:nvPr>
            <p:ph type="sldNum" sz="quarter" idx="12"/>
          </p:nvPr>
        </p:nvSpPr>
        <p:spPr bwMode="auto"/>
        <p:txBody>
          <a:bodyPr/>
          <a:lstStyle/>
          <a:p>
            <a:pPr>
              <a:defRPr/>
            </a:pPr>
            <a:fld id="{B6CB3E37-E7CB-473E-98CC-EA085E8A1C4F}" type="slidenum">
              <a:rPr lang="de-DE"/>
              <a:t>‹Nr.›</a:t>
            </a:fld>
            <a:endParaRPr lang="de-DE"/>
          </a:p>
        </p:txBody>
      </p:sp>
      <p:sp>
        <p:nvSpPr>
          <p:cNvPr id="36808350" name="Inhaltsplatzhalter 2"/>
          <p:cNvSpPr>
            <a:spLocks noGrp="1"/>
          </p:cNvSpPr>
          <p:nvPr>
            <p:ph idx="13"/>
          </p:nvPr>
        </p:nvSpPr>
        <p:spPr bwMode="auto">
          <a:xfrm>
            <a:off x="1066800" y="1957692"/>
            <a:ext cx="7429500" cy="2551004"/>
          </a:xfrm>
          <a:prstGeom prst="rect">
            <a:avLst/>
          </a:prstGeom>
        </p:spPr>
        <p:txBody>
          <a:bodyPr numCol="1">
            <a:normAutofit/>
          </a:bodyPr>
          <a:lstStyle>
            <a:lvl1pPr algn="l" defTabSz="2597149">
              <a:lnSpc>
                <a:spcPts val="3600"/>
              </a:lnSpc>
              <a:buClr>
                <a:schemeClr val="accent1"/>
              </a:buClr>
              <a:defRPr sz="2400">
                <a:latin typeface="+mn-lt"/>
              </a:defRPr>
            </a:lvl1pPr>
            <a:lvl2pPr marL="717550" indent="-273050" algn="l">
              <a:lnSpc>
                <a:spcPts val="3600"/>
              </a:lnSpc>
              <a:buClr>
                <a:schemeClr val="accent1"/>
              </a:buClr>
              <a:defRPr sz="2000">
                <a:latin typeface="+mn-lt"/>
              </a:defRPr>
            </a:lvl2pPr>
            <a:lvl3pPr algn="l">
              <a:lnSpc>
                <a:spcPts val="3600"/>
              </a:lnSpc>
              <a:buClr>
                <a:schemeClr val="accent1"/>
              </a:buClr>
              <a:defRPr sz="1800">
                <a:latin typeface="+mn-lt"/>
              </a:defRPr>
            </a:lvl3pPr>
            <a:lvl4pPr algn="l">
              <a:lnSpc>
                <a:spcPts val="3600"/>
              </a:lnSpc>
              <a:buClr>
                <a:schemeClr val="accent1"/>
              </a:buClr>
              <a:defRPr sz="1600">
                <a:latin typeface="+mn-lt"/>
              </a:defRPr>
            </a:lvl4pPr>
            <a:lvl5pPr algn="l">
              <a:lnSpc>
                <a:spcPts val="3600"/>
              </a:lnSpc>
              <a:buClr>
                <a:schemeClr val="accent1"/>
              </a:buClr>
              <a:defRPr sz="1600">
                <a:latin typeface="+mn-lt"/>
              </a:defRPr>
            </a:lvl5pPr>
          </a:lstStyle>
          <a:p>
            <a:pPr lvl="0">
              <a:defRPr/>
            </a:pPr>
            <a:r>
              <a:rPr lang="de-DE"/>
              <a:t>Formatvorlagen des Textmasters bearbeiten</a:t>
            </a:r>
            <a:endParaRPr/>
          </a:p>
        </p:txBody>
      </p:sp>
      <p:sp>
        <p:nvSpPr>
          <p:cNvPr id="700226356" name="Titelplatzhalter 1"/>
          <p:cNvSpPr>
            <a:spLocks noGrp="1"/>
          </p:cNvSpPr>
          <p:nvPr>
            <p:ph type="title" hasCustomPrompt="1"/>
          </p:nvPr>
        </p:nvSpPr>
        <p:spPr bwMode="auto">
          <a:xfrm>
            <a:off x="657225" y="783041"/>
            <a:ext cx="7848600" cy="971595"/>
          </a:xfrm>
          <a:prstGeom prst="rect">
            <a:avLst/>
          </a:prstGeom>
        </p:spPr>
        <p:txBody>
          <a:bodyPr vert="horz" lIns="91440" tIns="45720" rIns="91440" bIns="45720" rtlCol="0" anchor="t">
            <a:normAutofit/>
          </a:bodyPr>
          <a:lstStyle>
            <a:lvl1pPr>
              <a:defRPr>
                <a:solidFill>
                  <a:schemeClr val="bg1"/>
                </a:solidFill>
              </a:defRPr>
            </a:lvl1pPr>
          </a:lstStyle>
          <a:p>
            <a:pPr>
              <a:defRPr/>
            </a:pPr>
            <a:r>
              <a:rPr lang="de-DE"/>
              <a:t>HIER TITEL IN VERSALIEN EINFÜGEN</a:t>
            </a:r>
            <a:endParaRPr/>
          </a:p>
        </p:txBody>
      </p:sp>
      <p:sp>
        <p:nvSpPr>
          <p:cNvPr id="747166780"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chemeClr val="bg1"/>
                </a:solidFill>
                <a:latin typeface="Calibri"/>
              </a:rPr>
              <a:t>JUSTUS-LIEBIG-UNIVERSITÄT GIESSEN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secHead" preserve="1" userDrawn="1">
  <p:cSld name="Zitat">
    <p:bg>
      <p:bgPr>
        <a:solidFill>
          <a:schemeClr val="accent1">
            <a:alpha val="90000"/>
          </a:schemeClr>
        </a:solidFill>
        <a:effectLst/>
      </p:bgPr>
    </p:bg>
    <p:spTree>
      <p:nvGrpSpPr>
        <p:cNvPr id="1" name=""/>
        <p:cNvGrpSpPr/>
        <p:nvPr/>
      </p:nvGrpSpPr>
      <p:grpSpPr bwMode="auto">
        <a:xfrm>
          <a:off x="0" y="0"/>
          <a:ext cx="0" cy="0"/>
          <a:chOff x="0" y="0"/>
          <a:chExt cx="0" cy="0"/>
        </a:xfrm>
      </p:grpSpPr>
      <p:sp>
        <p:nvSpPr>
          <p:cNvPr id="1655266837" name="Titel 1"/>
          <p:cNvSpPr>
            <a:spLocks noGrp="1"/>
          </p:cNvSpPr>
          <p:nvPr>
            <p:ph type="title" hasCustomPrompt="1"/>
          </p:nvPr>
        </p:nvSpPr>
        <p:spPr bwMode="auto">
          <a:xfrm>
            <a:off x="647700" y="1592264"/>
            <a:ext cx="7848600" cy="2970212"/>
          </a:xfrm>
        </p:spPr>
        <p:txBody>
          <a:bodyPr anchor="b">
            <a:normAutofit/>
          </a:bodyPr>
          <a:lstStyle>
            <a:lvl1pPr>
              <a:lnSpc>
                <a:spcPts val="2500"/>
              </a:lnSpc>
              <a:defRPr sz="2500">
                <a:solidFill>
                  <a:schemeClr val="bg1"/>
                </a:solidFill>
              </a:defRPr>
            </a:lvl1pPr>
          </a:lstStyle>
          <a:p>
            <a:pPr>
              <a:defRPr/>
            </a:pPr>
            <a:r>
              <a:rPr lang="de-DE"/>
              <a:t>»Mastertitelformat bearbeiten«</a:t>
            </a:r>
            <a:endParaRPr/>
          </a:p>
        </p:txBody>
      </p:sp>
      <p:sp>
        <p:nvSpPr>
          <p:cNvPr id="119197973" name="Textplatzhalter 2"/>
          <p:cNvSpPr>
            <a:spLocks noGrp="1"/>
          </p:cNvSpPr>
          <p:nvPr>
            <p:ph type="body" idx="1"/>
          </p:nvPr>
        </p:nvSpPr>
        <p:spPr bwMode="auto">
          <a:xfrm>
            <a:off x="2505074" y="4589463"/>
            <a:ext cx="6005513" cy="1500187"/>
          </a:xfrm>
          <a:prstGeom prst="rect">
            <a:avLst/>
          </a:prstGeo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Formatvorlagen des Textmasters bearbeiten</a:t>
            </a:r>
            <a:endParaRPr/>
          </a:p>
        </p:txBody>
      </p:sp>
      <p:sp>
        <p:nvSpPr>
          <p:cNvPr id="340606278" name="Datumsplatzhalter 3"/>
          <p:cNvSpPr>
            <a:spLocks noGrp="1"/>
          </p:cNvSpPr>
          <p:nvPr>
            <p:ph type="dt" sz="half" idx="10"/>
          </p:nvPr>
        </p:nvSpPr>
        <p:spPr bwMode="auto"/>
        <p:txBody>
          <a:bodyPr/>
          <a:lstStyle>
            <a:lvl1pPr>
              <a:defRPr>
                <a:solidFill>
                  <a:schemeClr val="bg1"/>
                </a:solidFill>
              </a:defRPr>
            </a:lvl1pPr>
          </a:lstStyle>
          <a:p>
            <a:pPr>
              <a:defRPr/>
            </a:pPr>
            <a:fld id="{FCBA9D26-C8A2-B049-AEA4-E50923ADCED4}" type="datetime1">
              <a:rPr lang="de-DE"/>
              <a:t>01.04.2026</a:t>
            </a:fld>
            <a:endParaRPr lang="de-DE"/>
          </a:p>
        </p:txBody>
      </p:sp>
      <p:sp>
        <p:nvSpPr>
          <p:cNvPr id="2023379352" name="Fußzeilenplatzhalter 4"/>
          <p:cNvSpPr>
            <a:spLocks noGrp="1"/>
          </p:cNvSpPr>
          <p:nvPr>
            <p:ph type="ftr" sz="quarter" idx="11"/>
          </p:nvPr>
        </p:nvSpPr>
        <p:spPr bwMode="auto"/>
        <p:txBody>
          <a:bodyPr/>
          <a:lstStyle>
            <a:lvl1pPr>
              <a:defRPr>
                <a:solidFill>
                  <a:schemeClr val="bg1"/>
                </a:solidFill>
              </a:defRPr>
            </a:lvl1pPr>
          </a:lstStyle>
          <a:p>
            <a:pPr>
              <a:defRPr/>
            </a:pPr>
            <a:endParaRPr lang="de-DE"/>
          </a:p>
        </p:txBody>
      </p:sp>
      <p:sp>
        <p:nvSpPr>
          <p:cNvPr id="575113310" name="Foliennummernplatzhalter 5"/>
          <p:cNvSpPr>
            <a:spLocks noGrp="1"/>
          </p:cNvSpPr>
          <p:nvPr>
            <p:ph type="sldNum" sz="quarter" idx="12"/>
          </p:nvPr>
        </p:nvSpPr>
        <p:spPr bwMode="auto"/>
        <p:txBody>
          <a:bodyPr/>
          <a:lstStyle>
            <a:lvl1pPr>
              <a:defRPr>
                <a:solidFill>
                  <a:schemeClr val="bg1"/>
                </a:solidFill>
              </a:defRPr>
            </a:lvl1pPr>
          </a:lstStyle>
          <a:p>
            <a:pPr>
              <a:defRPr/>
            </a:pPr>
            <a:fld id="{B6CB3E37-E7CB-473E-98CC-EA085E8A1C4F}" type="slidenum">
              <a:rPr lang="de-DE"/>
              <a:t>‹Nr.›</a:t>
            </a:fld>
            <a:endParaRPr lang="de-DE"/>
          </a:p>
        </p:txBody>
      </p:sp>
      <p:sp>
        <p:nvSpPr>
          <p:cNvPr id="1303087534"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chemeClr val="bg1"/>
                </a:solidFill>
                <a:latin typeface="Calibri"/>
              </a:rPr>
              <a:t>JUSTUS-LIEBIG-UNIVERSITÄT GIESSEN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extfolie einspaltig">
    <p:spTree>
      <p:nvGrpSpPr>
        <p:cNvPr id="1" name=""/>
        <p:cNvGrpSpPr/>
        <p:nvPr/>
      </p:nvGrpSpPr>
      <p:grpSpPr bwMode="auto">
        <a:xfrm>
          <a:off x="0" y="0"/>
          <a:ext cx="0" cy="0"/>
          <a:chOff x="0" y="0"/>
          <a:chExt cx="0" cy="0"/>
        </a:xfrm>
      </p:grpSpPr>
      <p:sp>
        <p:nvSpPr>
          <p:cNvPr id="182198175" name="Titel 1"/>
          <p:cNvSpPr>
            <a:spLocks noGrp="1"/>
          </p:cNvSpPr>
          <p:nvPr>
            <p:ph type="title" hasCustomPrompt="1"/>
          </p:nvPr>
        </p:nvSpPr>
        <p:spPr bwMode="auto">
          <a:xfrm>
            <a:off x="666750" y="1592263"/>
            <a:ext cx="7848600" cy="868926"/>
          </a:xfrm>
        </p:spPr>
        <p:txBody>
          <a:bodyPr anchor="b">
            <a:normAutofit/>
          </a:bodyPr>
          <a:lstStyle>
            <a:lvl1pPr>
              <a:defRPr sz="2500">
                <a:solidFill>
                  <a:schemeClr val="accent1"/>
                </a:solidFill>
                <a:latin typeface="+mj-lt"/>
              </a:defRPr>
            </a:lvl1pPr>
          </a:lstStyle>
          <a:p>
            <a:pPr>
              <a:defRPr/>
            </a:pPr>
            <a:r>
              <a:rPr lang="de-DE"/>
              <a:t>HIER TITEL IN VERSALIEN EINFÜGEN</a:t>
            </a:r>
            <a:endParaRPr/>
          </a:p>
        </p:txBody>
      </p:sp>
      <p:sp>
        <p:nvSpPr>
          <p:cNvPr id="1797189616" name="Inhaltsplatzhalter 2"/>
          <p:cNvSpPr>
            <a:spLocks noGrp="1"/>
          </p:cNvSpPr>
          <p:nvPr>
            <p:ph idx="1"/>
          </p:nvPr>
        </p:nvSpPr>
        <p:spPr bwMode="auto">
          <a:xfrm>
            <a:off x="666749" y="2461189"/>
            <a:ext cx="5648325" cy="3739587"/>
          </a:xfrm>
          <a:prstGeom prst="rect">
            <a:avLst/>
          </a:prstGeom>
        </p:spPr>
        <p:txBody>
          <a:bodyPr>
            <a:normAutofit/>
          </a:bodyPr>
          <a:lstStyle>
            <a:lvl1pPr marL="0" indent="0">
              <a:lnSpc>
                <a:spcPts val="2600"/>
              </a:lnSpc>
              <a:buNone/>
              <a:defRPr sz="1800">
                <a:latin typeface="+mn-lt"/>
              </a:defRPr>
            </a:lvl1pPr>
            <a:lvl2pPr marL="457200" indent="0">
              <a:lnSpc>
                <a:spcPts val="2600"/>
              </a:lnSpc>
              <a:buNone/>
              <a:defRPr sz="1600">
                <a:latin typeface="+mn-lt"/>
              </a:defRPr>
            </a:lvl2pPr>
            <a:lvl3pPr marL="914400" indent="0">
              <a:lnSpc>
                <a:spcPts val="2600"/>
              </a:lnSpc>
              <a:buNone/>
              <a:defRPr sz="1400">
                <a:latin typeface="+mn-lt"/>
              </a:defRPr>
            </a:lvl3pPr>
            <a:lvl4pPr marL="1371600" indent="0">
              <a:lnSpc>
                <a:spcPts val="2600"/>
              </a:lnSpc>
              <a:buNone/>
              <a:defRPr sz="1200">
                <a:latin typeface="+mn-lt"/>
              </a:defRPr>
            </a:lvl4pPr>
            <a:lvl5pPr marL="1828800" indent="0">
              <a:lnSpc>
                <a:spcPts val="2600"/>
              </a:lnSpc>
              <a:buNone/>
              <a:defRPr sz="1200">
                <a:latin typeface="+mn-lt"/>
              </a:defRPr>
            </a:lvl5pPr>
          </a:lstStyle>
          <a:p>
            <a:pPr lvl="0">
              <a:defRPr/>
            </a:pPr>
            <a:r>
              <a:rPr lang="de-DE"/>
              <a:t>Formatvorlagen des Textmasters bearbeiten</a:t>
            </a:r>
            <a:endParaRPr/>
          </a:p>
        </p:txBody>
      </p:sp>
      <p:sp>
        <p:nvSpPr>
          <p:cNvPr id="1884197526" name="Datumsplatzhalter 3"/>
          <p:cNvSpPr>
            <a:spLocks noGrp="1"/>
          </p:cNvSpPr>
          <p:nvPr>
            <p:ph type="dt" sz="half" idx="10"/>
          </p:nvPr>
        </p:nvSpPr>
        <p:spPr bwMode="auto"/>
        <p:txBody>
          <a:bodyPr/>
          <a:lstStyle/>
          <a:p>
            <a:pPr>
              <a:defRPr/>
            </a:pPr>
            <a:fld id="{1ACE2C27-650E-A248-8F95-40C8953C8255}" type="datetime1">
              <a:rPr lang="de-DE"/>
              <a:t>01.04.2026</a:t>
            </a:fld>
            <a:endParaRPr lang="de-DE"/>
          </a:p>
        </p:txBody>
      </p:sp>
      <p:sp>
        <p:nvSpPr>
          <p:cNvPr id="458262082" name="Fußzeilenplatzhalter 4"/>
          <p:cNvSpPr>
            <a:spLocks noGrp="1"/>
          </p:cNvSpPr>
          <p:nvPr>
            <p:ph type="ftr" sz="quarter" idx="11"/>
          </p:nvPr>
        </p:nvSpPr>
        <p:spPr bwMode="auto"/>
        <p:txBody>
          <a:bodyPr/>
          <a:lstStyle/>
          <a:p>
            <a:pPr>
              <a:defRPr/>
            </a:pPr>
            <a:endParaRPr lang="de-DE"/>
          </a:p>
        </p:txBody>
      </p:sp>
      <p:sp>
        <p:nvSpPr>
          <p:cNvPr id="431216467" name="Foliennummernplatzhalter 5"/>
          <p:cNvSpPr>
            <a:spLocks noGrp="1"/>
          </p:cNvSpPr>
          <p:nvPr>
            <p:ph type="sldNum" sz="quarter" idx="12"/>
          </p:nvPr>
        </p:nvSpPr>
        <p:spPr bwMode="auto"/>
        <p:txBody>
          <a:bodyPr/>
          <a:lstStyle/>
          <a:p>
            <a:pPr>
              <a:defRPr/>
            </a:pPr>
            <a:fld id="{B6CB3E37-E7CB-473E-98CC-EA085E8A1C4F}" type="slidenum">
              <a:rPr lang="de-DE"/>
              <a:t>‹Nr.›</a:t>
            </a:fld>
            <a:endParaRPr lang="de-DE"/>
          </a:p>
        </p:txBody>
      </p:sp>
      <p:sp>
        <p:nvSpPr>
          <p:cNvPr id="98413315"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extfolie zweispaltig">
    <p:spTree>
      <p:nvGrpSpPr>
        <p:cNvPr id="1" name=""/>
        <p:cNvGrpSpPr/>
        <p:nvPr/>
      </p:nvGrpSpPr>
      <p:grpSpPr bwMode="auto">
        <a:xfrm>
          <a:off x="0" y="0"/>
          <a:ext cx="0" cy="0"/>
          <a:chOff x="0" y="0"/>
          <a:chExt cx="0" cy="0"/>
        </a:xfrm>
      </p:grpSpPr>
      <p:sp>
        <p:nvSpPr>
          <p:cNvPr id="442106934" name="Titel 1"/>
          <p:cNvSpPr>
            <a:spLocks noGrp="1"/>
          </p:cNvSpPr>
          <p:nvPr>
            <p:ph type="title" hasCustomPrompt="1"/>
          </p:nvPr>
        </p:nvSpPr>
        <p:spPr bwMode="auto">
          <a:xfrm>
            <a:off x="657225" y="808679"/>
            <a:ext cx="7839074" cy="971595"/>
          </a:xfrm>
        </p:spPr>
        <p:txBody>
          <a:bodyPr/>
          <a:lstStyle>
            <a:lvl1pPr>
              <a:defRPr>
                <a:solidFill>
                  <a:schemeClr val="accent1"/>
                </a:solidFill>
                <a:latin typeface="+mj-lt"/>
              </a:defRPr>
            </a:lvl1pPr>
          </a:lstStyle>
          <a:p>
            <a:pPr>
              <a:defRPr/>
            </a:pPr>
            <a:r>
              <a:rPr lang="de-DE"/>
              <a:t>HIER TITEL IN VERSALIEN EINFÜGEN</a:t>
            </a:r>
            <a:endParaRPr/>
          </a:p>
        </p:txBody>
      </p:sp>
      <p:sp>
        <p:nvSpPr>
          <p:cNvPr id="1102972207" name="Inhaltsplatzhalter 2"/>
          <p:cNvSpPr>
            <a:spLocks noGrp="1"/>
          </p:cNvSpPr>
          <p:nvPr>
            <p:ph idx="1"/>
          </p:nvPr>
        </p:nvSpPr>
        <p:spPr bwMode="auto">
          <a:xfrm>
            <a:off x="647700" y="1780274"/>
            <a:ext cx="7848600" cy="4420501"/>
          </a:xfrm>
          <a:prstGeom prst="rect">
            <a:avLst/>
          </a:prstGeom>
        </p:spPr>
        <p:txBody>
          <a:bodyPr numCol="2">
            <a:normAutofit/>
          </a:bodyPr>
          <a:lstStyle>
            <a:lvl1pPr marL="0" indent="0">
              <a:lnSpc>
                <a:spcPts val="2600"/>
              </a:lnSpc>
              <a:buNone/>
              <a:defRPr sz="1600"/>
            </a:lvl1pPr>
            <a:lvl2pPr marL="457200" indent="0">
              <a:lnSpc>
                <a:spcPts val="2600"/>
              </a:lnSpc>
              <a:buNone/>
              <a:defRPr sz="1400"/>
            </a:lvl2pPr>
            <a:lvl3pPr marL="914400" indent="0">
              <a:lnSpc>
                <a:spcPts val="2600"/>
              </a:lnSpc>
              <a:buNone/>
              <a:defRPr sz="1200"/>
            </a:lvl3pPr>
            <a:lvl4pPr marL="1371600" indent="0">
              <a:lnSpc>
                <a:spcPts val="2600"/>
              </a:lnSpc>
              <a:buNone/>
              <a:defRPr sz="1100"/>
            </a:lvl4pPr>
            <a:lvl5pPr marL="1828800" indent="0">
              <a:lnSpc>
                <a:spcPts val="2600"/>
              </a:lnSpc>
              <a:buNone/>
              <a:defRPr sz="1100"/>
            </a:lvl5pPr>
          </a:lstStyle>
          <a:p>
            <a:pPr lvl="0">
              <a:defRPr/>
            </a:pPr>
            <a:r>
              <a:rPr lang="de-DE"/>
              <a:t>Formatvorlagen des Textmasters bearbeiten</a:t>
            </a:r>
            <a:endParaRPr/>
          </a:p>
        </p:txBody>
      </p:sp>
      <p:sp>
        <p:nvSpPr>
          <p:cNvPr id="1800809506" name="Datumsplatzhalter 3"/>
          <p:cNvSpPr>
            <a:spLocks noGrp="1"/>
          </p:cNvSpPr>
          <p:nvPr>
            <p:ph type="dt" sz="half" idx="10"/>
          </p:nvPr>
        </p:nvSpPr>
        <p:spPr bwMode="auto"/>
        <p:txBody>
          <a:bodyPr/>
          <a:lstStyle/>
          <a:p>
            <a:pPr>
              <a:defRPr/>
            </a:pPr>
            <a:fld id="{A1A5B032-6BA6-B546-908E-D03B0ACBD5EF}" type="datetime1">
              <a:rPr lang="de-DE"/>
              <a:t>01.04.2026</a:t>
            </a:fld>
            <a:endParaRPr lang="de-DE"/>
          </a:p>
        </p:txBody>
      </p:sp>
      <p:sp>
        <p:nvSpPr>
          <p:cNvPr id="825981750" name="Fußzeilenplatzhalter 4"/>
          <p:cNvSpPr>
            <a:spLocks noGrp="1"/>
          </p:cNvSpPr>
          <p:nvPr>
            <p:ph type="ftr" sz="quarter" idx="11"/>
          </p:nvPr>
        </p:nvSpPr>
        <p:spPr bwMode="auto"/>
        <p:txBody>
          <a:bodyPr/>
          <a:lstStyle/>
          <a:p>
            <a:pPr>
              <a:defRPr/>
            </a:pPr>
            <a:endParaRPr lang="de-DE"/>
          </a:p>
        </p:txBody>
      </p:sp>
      <p:sp>
        <p:nvSpPr>
          <p:cNvPr id="141622057" name="Foliennummernplatzhalter 5"/>
          <p:cNvSpPr>
            <a:spLocks noGrp="1"/>
          </p:cNvSpPr>
          <p:nvPr>
            <p:ph type="sldNum" sz="quarter" idx="12"/>
          </p:nvPr>
        </p:nvSpPr>
        <p:spPr bwMode="auto"/>
        <p:txBody>
          <a:bodyPr/>
          <a:lstStyle/>
          <a:p>
            <a:pPr>
              <a:defRPr/>
            </a:pPr>
            <a:fld id="{B6CB3E37-E7CB-473E-98CC-EA085E8A1C4F}" type="slidenum">
              <a:rPr lang="de-DE"/>
              <a:t>‹Nr.›</a:t>
            </a:fld>
            <a:endParaRPr lang="de-DE"/>
          </a:p>
        </p:txBody>
      </p:sp>
      <p:sp>
        <p:nvSpPr>
          <p:cNvPr id="357393998"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Ende">
    <p:spTree>
      <p:nvGrpSpPr>
        <p:cNvPr id="1" name=""/>
        <p:cNvGrpSpPr/>
        <p:nvPr/>
      </p:nvGrpSpPr>
      <p:grpSpPr bwMode="auto">
        <a:xfrm>
          <a:off x="0" y="0"/>
          <a:ext cx="0" cy="0"/>
          <a:chOff x="0" y="0"/>
          <a:chExt cx="0" cy="0"/>
        </a:xfrm>
      </p:grpSpPr>
      <p:sp>
        <p:nvSpPr>
          <p:cNvPr id="572125246" name="Rechteck 10"/>
          <p:cNvSpPr/>
          <p:nvPr userDrawn="1"/>
        </p:nvSpPr>
        <p:spPr bwMode="auto">
          <a:xfrm>
            <a:off x="647700" y="1592264"/>
            <a:ext cx="8496300" cy="364630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de-DE" sz="1350"/>
          </a:p>
        </p:txBody>
      </p:sp>
      <p:sp>
        <p:nvSpPr>
          <p:cNvPr id="113202217" name="Date Placeholder 3"/>
          <p:cNvSpPr>
            <a:spLocks noGrp="1"/>
          </p:cNvSpPr>
          <p:nvPr>
            <p:ph type="dt" sz="half" idx="10"/>
          </p:nvPr>
        </p:nvSpPr>
        <p:spPr bwMode="auto"/>
        <p:txBody>
          <a:bodyPr/>
          <a:lstStyle/>
          <a:p>
            <a:pPr>
              <a:defRPr/>
            </a:pPr>
            <a:fld id="{566760FC-B10E-6E42-92F6-EEFD05775828}" type="datetime1">
              <a:rPr lang="de-DE"/>
              <a:t>01.04.2026</a:t>
            </a:fld>
            <a:endParaRPr lang="de-DE"/>
          </a:p>
        </p:txBody>
      </p:sp>
      <p:sp>
        <p:nvSpPr>
          <p:cNvPr id="2138374828" name="Footer Placeholder 4"/>
          <p:cNvSpPr>
            <a:spLocks noGrp="1"/>
          </p:cNvSpPr>
          <p:nvPr>
            <p:ph type="ftr" sz="quarter" idx="11"/>
          </p:nvPr>
        </p:nvSpPr>
        <p:spPr bwMode="auto"/>
        <p:txBody>
          <a:bodyPr/>
          <a:lstStyle/>
          <a:p>
            <a:pPr>
              <a:defRPr/>
            </a:pPr>
            <a:endParaRPr lang="de-DE"/>
          </a:p>
        </p:txBody>
      </p:sp>
      <p:sp>
        <p:nvSpPr>
          <p:cNvPr id="775488601" name="Slide Number Placeholder 5"/>
          <p:cNvSpPr>
            <a:spLocks noGrp="1"/>
          </p:cNvSpPr>
          <p:nvPr>
            <p:ph type="sldNum" sz="quarter" idx="12"/>
          </p:nvPr>
        </p:nvSpPr>
        <p:spPr bwMode="auto"/>
        <p:txBody>
          <a:bodyPr/>
          <a:lstStyle/>
          <a:p>
            <a:pPr>
              <a:defRPr/>
            </a:pPr>
            <a:fld id="{9728ACE2-1BC1-403E-B945-F9B70B2E92A7}" type="slidenum">
              <a:rPr lang="de-DE"/>
              <a:t>‹Nr.›</a:t>
            </a:fld>
            <a:endParaRPr lang="de-DE"/>
          </a:p>
        </p:txBody>
      </p:sp>
      <p:sp>
        <p:nvSpPr>
          <p:cNvPr id="192961166" name="Textplatzhalter 9"/>
          <p:cNvSpPr>
            <a:spLocks noGrp="1"/>
          </p:cNvSpPr>
          <p:nvPr>
            <p:ph type="body" sz="quarter" idx="14" hasCustomPrompt="1"/>
          </p:nvPr>
        </p:nvSpPr>
        <p:spPr bwMode="auto">
          <a:xfrm>
            <a:off x="0" y="4811284"/>
            <a:ext cx="8496300" cy="1354566"/>
          </a:xfrm>
          <a:prstGeom prst="rect">
            <a:avLst/>
          </a:prstGeom>
          <a:solidFill>
            <a:schemeClr val="accent1">
              <a:alpha val="90000"/>
            </a:schemeClr>
          </a:solidFill>
        </p:spPr>
        <p:txBody>
          <a:bodyPr anchor="ctr">
            <a:normAutofit/>
          </a:bodyPr>
          <a:lstStyle>
            <a:lvl1pPr marL="271463" indent="0">
              <a:buNone/>
              <a:tabLst>
                <a:tab pos="335756" algn="l"/>
              </a:tabLst>
              <a:defRPr sz="2700" b="1" i="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de-DE"/>
              <a:t>ABSCHIEDSFORMEL IN VERSALIEN EINFÜGEN</a:t>
            </a:r>
            <a:endParaRPr/>
          </a:p>
        </p:txBody>
      </p:sp>
      <p:pic>
        <p:nvPicPr>
          <p:cNvPr id="1511483154" name="Grafik 2"/>
          <p:cNvPicPr>
            <a:picLocks noChangeAspect="1"/>
          </p:cNvPicPr>
          <p:nvPr userDrawn="1"/>
        </p:nvPicPr>
        <p:blipFill rotWithShape="1">
          <a:blip r:embed="rId2"/>
          <a:stretch/>
        </p:blipFill>
        <p:spPr bwMode="auto">
          <a:xfrm>
            <a:off x="6810998" y="333375"/>
            <a:ext cx="2009152" cy="25122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m. Headline und Subline">
    <p:spTree>
      <p:nvGrpSpPr>
        <p:cNvPr id="1" name=""/>
        <p:cNvGrpSpPr/>
        <p:nvPr/>
      </p:nvGrpSpPr>
      <p:grpSpPr bwMode="auto">
        <a:xfrm>
          <a:off x="0" y="0"/>
          <a:ext cx="0" cy="0"/>
          <a:chOff x="0" y="0"/>
          <a:chExt cx="0" cy="0"/>
        </a:xfrm>
      </p:grpSpPr>
      <p:sp>
        <p:nvSpPr>
          <p:cNvPr id="456982157" name="Rechteck 12"/>
          <p:cNvSpPr/>
          <p:nvPr userDrawn="1"/>
        </p:nvSpPr>
        <p:spPr bwMode="auto">
          <a:xfrm>
            <a:off x="647700" y="1592262"/>
            <a:ext cx="8496300" cy="526573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de-DE" sz="3600">
              <a:latin typeface="Foundry Form Sans Book"/>
            </a:endParaRPr>
          </a:p>
        </p:txBody>
      </p:sp>
      <p:sp>
        <p:nvSpPr>
          <p:cNvPr id="323197612" name="Bildplatzhalter 8"/>
          <p:cNvSpPr>
            <a:spLocks noGrp="1"/>
          </p:cNvSpPr>
          <p:nvPr>
            <p:ph type="pic" sz="quarter" idx="13"/>
          </p:nvPr>
        </p:nvSpPr>
        <p:spPr bwMode="auto">
          <a:xfrm>
            <a:off x="647700" y="1598556"/>
            <a:ext cx="8496300" cy="5259443"/>
          </a:xfrm>
          <a:prstGeom prst="rect">
            <a:avLst/>
          </a:prstGeom>
        </p:spPr>
        <p:txBody>
          <a:bodyPr/>
          <a:lstStyle>
            <a:lvl1pPr marL="0" indent="0">
              <a:buNone/>
              <a:defRPr/>
            </a:lvl1pPr>
          </a:lstStyle>
          <a:p>
            <a:pPr>
              <a:defRPr/>
            </a:pPr>
            <a:r>
              <a:rPr lang="de-DE"/>
              <a:t>Bild durch Klicken auf Symbol hinzufügen</a:t>
            </a:r>
            <a:endParaRPr/>
          </a:p>
        </p:txBody>
      </p:sp>
      <p:sp>
        <p:nvSpPr>
          <p:cNvPr id="1501929725" name="Subtitle 2"/>
          <p:cNvSpPr>
            <a:spLocks noGrp="1"/>
          </p:cNvSpPr>
          <p:nvPr>
            <p:ph type="subTitle" idx="1" hasCustomPrompt="1"/>
          </p:nvPr>
        </p:nvSpPr>
        <p:spPr bwMode="auto">
          <a:xfrm>
            <a:off x="647699" y="4431260"/>
            <a:ext cx="7848599" cy="286019"/>
          </a:xfrm>
          <a:prstGeom prst="rect">
            <a:avLst/>
          </a:prstGeom>
        </p:spPr>
        <p:txBody>
          <a:bodyPr/>
          <a:lstStyle>
            <a:lvl1pPr marL="0" indent="0" algn="l">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FACHBEREICH IN VERSALIEN EINFÜGEN (Bsp.: FB08 | BIOLOGIE)</a:t>
            </a:r>
            <a:endParaRPr lang="en-US"/>
          </a:p>
        </p:txBody>
      </p:sp>
      <p:sp>
        <p:nvSpPr>
          <p:cNvPr id="1663650579" name="Date Placeholder 3"/>
          <p:cNvSpPr>
            <a:spLocks noGrp="1"/>
          </p:cNvSpPr>
          <p:nvPr>
            <p:ph type="dt" sz="half" idx="10"/>
          </p:nvPr>
        </p:nvSpPr>
        <p:spPr bwMode="auto"/>
        <p:txBody>
          <a:bodyPr/>
          <a:lstStyle/>
          <a:p>
            <a:pPr>
              <a:defRPr/>
            </a:pPr>
            <a:fld id="{D21ECAD4-D053-7B41-B898-58F50EB5C9BC}" type="datetime1">
              <a:rPr lang="de-DE"/>
              <a:t>01.04.2026</a:t>
            </a:fld>
            <a:endParaRPr lang="de-DE"/>
          </a:p>
        </p:txBody>
      </p:sp>
      <p:sp>
        <p:nvSpPr>
          <p:cNvPr id="385833879" name="Footer Placeholder 4"/>
          <p:cNvSpPr>
            <a:spLocks noGrp="1"/>
          </p:cNvSpPr>
          <p:nvPr>
            <p:ph type="ftr" sz="quarter" idx="11"/>
          </p:nvPr>
        </p:nvSpPr>
        <p:spPr bwMode="auto"/>
        <p:txBody>
          <a:bodyPr/>
          <a:lstStyle/>
          <a:p>
            <a:pPr>
              <a:defRPr/>
            </a:pPr>
            <a:endParaRPr lang="de-DE"/>
          </a:p>
        </p:txBody>
      </p:sp>
      <p:sp>
        <p:nvSpPr>
          <p:cNvPr id="795655497" name="Slide Number Placeholder 5"/>
          <p:cNvSpPr>
            <a:spLocks noGrp="1"/>
          </p:cNvSpPr>
          <p:nvPr>
            <p:ph type="sldNum" sz="quarter" idx="12"/>
          </p:nvPr>
        </p:nvSpPr>
        <p:spPr bwMode="auto"/>
        <p:txBody>
          <a:bodyPr/>
          <a:lstStyle/>
          <a:p>
            <a:pPr>
              <a:defRPr/>
            </a:pPr>
            <a:fld id="{9728ACE2-1BC1-403E-B945-F9B70B2E92A7}" type="slidenum">
              <a:rPr lang="de-DE"/>
              <a:t>‹Nr.›</a:t>
            </a:fld>
            <a:endParaRPr lang="de-DE"/>
          </a:p>
        </p:txBody>
      </p:sp>
      <p:pic>
        <p:nvPicPr>
          <p:cNvPr id="1746908204" name="Grafik 9"/>
          <p:cNvPicPr>
            <a:picLocks noChangeAspect="1"/>
          </p:cNvPicPr>
          <p:nvPr userDrawn="1"/>
        </p:nvPicPr>
        <p:blipFill rotWithShape="1">
          <a:blip r:embed="rId2"/>
          <a:stretch/>
        </p:blipFill>
        <p:spPr bwMode="auto">
          <a:xfrm>
            <a:off x="6810932" y="333375"/>
            <a:ext cx="2009218" cy="2512374"/>
          </a:xfrm>
          <a:prstGeom prst="rect">
            <a:avLst/>
          </a:prstGeom>
        </p:spPr>
      </p:pic>
      <p:sp>
        <p:nvSpPr>
          <p:cNvPr id="2072288038" name="Title Placeholder 1"/>
          <p:cNvSpPr>
            <a:spLocks noGrp="1"/>
          </p:cNvSpPr>
          <p:nvPr>
            <p:ph type="title" hasCustomPrompt="1"/>
          </p:nvPr>
        </p:nvSpPr>
        <p:spPr bwMode="auto">
          <a:xfrm>
            <a:off x="647700" y="4717279"/>
            <a:ext cx="7848600" cy="1124721"/>
          </a:xfrm>
          <a:prstGeom prst="rect">
            <a:avLst/>
          </a:prstGeom>
        </p:spPr>
        <p:txBody>
          <a:bodyPr vert="horz" lIns="91440" tIns="45720" rIns="91440" bIns="45720" rtlCol="0" anchor="ctr">
            <a:normAutofit/>
          </a:bodyPr>
          <a:lstStyle>
            <a:lvl1pPr>
              <a:defRPr/>
            </a:lvl1pPr>
          </a:lstStyle>
          <a:p>
            <a:pPr>
              <a:defRPr/>
            </a:pPr>
            <a:r>
              <a:rPr lang="de-DE"/>
              <a:t>HIER TITEL IN VERSALIEN EINFÜGEN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Optionaler Titel für Zweitlogo">
    <p:spTree>
      <p:nvGrpSpPr>
        <p:cNvPr id="1" name=""/>
        <p:cNvGrpSpPr/>
        <p:nvPr/>
      </p:nvGrpSpPr>
      <p:grpSpPr bwMode="auto">
        <a:xfrm>
          <a:off x="0" y="0"/>
          <a:ext cx="0" cy="0"/>
          <a:chOff x="0" y="0"/>
          <a:chExt cx="0" cy="0"/>
        </a:xfrm>
      </p:grpSpPr>
      <p:sp>
        <p:nvSpPr>
          <p:cNvPr id="471401608" name="Rechteck 1"/>
          <p:cNvSpPr/>
          <p:nvPr userDrawn="1"/>
        </p:nvSpPr>
        <p:spPr bwMode="auto">
          <a:xfrm>
            <a:off x="647700" y="1592262"/>
            <a:ext cx="8496300" cy="526573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de-DE"/>
          </a:p>
        </p:txBody>
      </p:sp>
      <p:sp>
        <p:nvSpPr>
          <p:cNvPr id="1935073475" name="Date Placeholder 3"/>
          <p:cNvSpPr>
            <a:spLocks noGrp="1"/>
          </p:cNvSpPr>
          <p:nvPr>
            <p:ph type="dt" sz="half" idx="10"/>
          </p:nvPr>
        </p:nvSpPr>
        <p:spPr bwMode="auto"/>
        <p:txBody>
          <a:bodyPr/>
          <a:lstStyle/>
          <a:p>
            <a:pPr>
              <a:defRPr/>
            </a:pPr>
            <a:fld id="{5BF7E392-5601-B542-8DBE-7C947B9F2A4A}" type="datetime1">
              <a:rPr lang="de-DE"/>
              <a:t>01.04.2026</a:t>
            </a:fld>
            <a:endParaRPr lang="de-DE"/>
          </a:p>
        </p:txBody>
      </p:sp>
      <p:sp>
        <p:nvSpPr>
          <p:cNvPr id="635706126" name="Footer Placeholder 4"/>
          <p:cNvSpPr>
            <a:spLocks noGrp="1"/>
          </p:cNvSpPr>
          <p:nvPr>
            <p:ph type="ftr" sz="quarter" idx="11"/>
          </p:nvPr>
        </p:nvSpPr>
        <p:spPr bwMode="auto"/>
        <p:txBody>
          <a:bodyPr/>
          <a:lstStyle/>
          <a:p>
            <a:pPr>
              <a:defRPr/>
            </a:pPr>
            <a:endParaRPr lang="de-DE"/>
          </a:p>
        </p:txBody>
      </p:sp>
      <p:sp>
        <p:nvSpPr>
          <p:cNvPr id="1551289833" name="Slide Number Placeholder 5"/>
          <p:cNvSpPr>
            <a:spLocks noGrp="1"/>
          </p:cNvSpPr>
          <p:nvPr>
            <p:ph type="sldNum" sz="quarter" idx="12"/>
          </p:nvPr>
        </p:nvSpPr>
        <p:spPr bwMode="auto"/>
        <p:txBody>
          <a:bodyPr/>
          <a:lstStyle/>
          <a:p>
            <a:pPr>
              <a:defRPr/>
            </a:pPr>
            <a:fld id="{9728ACE2-1BC1-403E-B945-F9B70B2E92A7}" type="slidenum">
              <a:rPr lang="de-DE"/>
              <a:t>‹Nr.›</a:t>
            </a:fld>
            <a:endParaRPr lang="de-DE"/>
          </a:p>
        </p:txBody>
      </p:sp>
      <p:sp>
        <p:nvSpPr>
          <p:cNvPr id="641235655" name="Title Placeholder 1"/>
          <p:cNvSpPr>
            <a:spLocks noGrp="1"/>
          </p:cNvSpPr>
          <p:nvPr>
            <p:ph type="title" hasCustomPrompt="1"/>
          </p:nvPr>
        </p:nvSpPr>
        <p:spPr bwMode="auto">
          <a:xfrm>
            <a:off x="666750" y="4811284"/>
            <a:ext cx="7848600" cy="1252908"/>
          </a:xfrm>
          <a:prstGeom prst="rect">
            <a:avLst/>
          </a:prstGeom>
        </p:spPr>
        <p:txBody>
          <a:bodyPr vert="horz" lIns="91440" tIns="45720" rIns="91440" bIns="45720" rtlCol="0" anchor="ctr">
            <a:normAutofit/>
          </a:bodyPr>
          <a:lstStyle>
            <a:lvl1pPr>
              <a:lnSpc>
                <a:spcPct val="100000"/>
              </a:lnSpc>
              <a:spcAft>
                <a:spcPts val="5200"/>
              </a:spcAft>
              <a:defRPr sz="3600" spc="0"/>
            </a:lvl1pPr>
          </a:lstStyle>
          <a:p>
            <a:pPr>
              <a:defRPr/>
            </a:pPr>
            <a:r>
              <a:rPr lang="de-DE"/>
              <a:t>HIER TITEL IN VERSALIEN EINFÜGEN</a:t>
            </a:r>
            <a:endParaRPr lang="en-US"/>
          </a:p>
        </p:txBody>
      </p:sp>
      <p:sp>
        <p:nvSpPr>
          <p:cNvPr id="1243005745" name="Bildplatzhalter 7"/>
          <p:cNvSpPr>
            <a:spLocks noGrp="1"/>
          </p:cNvSpPr>
          <p:nvPr>
            <p:ph type="pic" sz="quarter" idx="13" hasCustomPrompt="1"/>
          </p:nvPr>
        </p:nvSpPr>
        <p:spPr bwMode="auto">
          <a:xfrm>
            <a:off x="5486400" y="342831"/>
            <a:ext cx="3009900" cy="925582"/>
          </a:xfrm>
          <a:prstGeom prst="rect">
            <a:avLst/>
          </a:prstGeom>
        </p:spPr>
        <p:txBody>
          <a:bodyPr/>
          <a:lstStyle>
            <a:lvl1pPr marL="0" indent="0">
              <a:buNone/>
              <a:defRPr/>
            </a:lvl1pPr>
          </a:lstStyle>
          <a:p>
            <a:pPr>
              <a:defRPr/>
            </a:pPr>
            <a:r>
              <a:rPr lang="de-DE"/>
              <a:t>Logo mit Klick auf Symbol hinzufügen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Optionaler Titel für Zweitlogo &amp; Copy-Text">
    <p:bg>
      <p:bgPr>
        <a:solidFill>
          <a:schemeClr val="accent1">
            <a:alpha val="90000"/>
          </a:schemeClr>
        </a:solidFill>
        <a:effectLst/>
      </p:bgPr>
    </p:bg>
    <p:spTree>
      <p:nvGrpSpPr>
        <p:cNvPr id="1" name=""/>
        <p:cNvGrpSpPr/>
        <p:nvPr/>
      </p:nvGrpSpPr>
      <p:grpSpPr bwMode="auto">
        <a:xfrm>
          <a:off x="0" y="0"/>
          <a:ext cx="0" cy="0"/>
          <a:chOff x="0" y="0"/>
          <a:chExt cx="0" cy="0"/>
        </a:xfrm>
      </p:grpSpPr>
      <p:sp>
        <p:nvSpPr>
          <p:cNvPr id="1871360333" name="Rechteck 12"/>
          <p:cNvSpPr/>
          <p:nvPr userDrawn="1"/>
        </p:nvSpPr>
        <p:spPr bwMode="auto">
          <a:xfrm>
            <a:off x="323850" y="1592262"/>
            <a:ext cx="8820150" cy="5265737"/>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endParaRPr lang="de-DE" sz="3600">
              <a:latin typeface="Calibri"/>
            </a:endParaRPr>
          </a:p>
        </p:txBody>
      </p:sp>
      <p:sp>
        <p:nvSpPr>
          <p:cNvPr id="1764828605" name="Date Placeholder 3"/>
          <p:cNvSpPr>
            <a:spLocks noGrp="1"/>
          </p:cNvSpPr>
          <p:nvPr>
            <p:ph type="dt" sz="half" idx="10"/>
          </p:nvPr>
        </p:nvSpPr>
        <p:spPr bwMode="auto"/>
        <p:txBody>
          <a:bodyPr/>
          <a:lstStyle/>
          <a:p>
            <a:pPr>
              <a:defRPr/>
            </a:pPr>
            <a:fld id="{4F883D55-BA62-2A45-9998-23FE9B9B014E}" type="datetime1">
              <a:rPr lang="de-DE"/>
              <a:t>01.04.2026</a:t>
            </a:fld>
            <a:endParaRPr lang="de-DE"/>
          </a:p>
        </p:txBody>
      </p:sp>
      <p:sp>
        <p:nvSpPr>
          <p:cNvPr id="250133545" name="Footer Placeholder 4"/>
          <p:cNvSpPr>
            <a:spLocks noGrp="1"/>
          </p:cNvSpPr>
          <p:nvPr>
            <p:ph type="ftr" sz="quarter" idx="11"/>
          </p:nvPr>
        </p:nvSpPr>
        <p:spPr bwMode="auto"/>
        <p:txBody>
          <a:bodyPr/>
          <a:lstStyle/>
          <a:p>
            <a:pPr>
              <a:defRPr/>
            </a:pPr>
            <a:endParaRPr lang="de-DE"/>
          </a:p>
        </p:txBody>
      </p:sp>
      <p:sp>
        <p:nvSpPr>
          <p:cNvPr id="307457374" name="Slide Number Placeholder 5"/>
          <p:cNvSpPr>
            <a:spLocks noGrp="1"/>
          </p:cNvSpPr>
          <p:nvPr>
            <p:ph type="sldNum" sz="quarter" idx="12"/>
          </p:nvPr>
        </p:nvSpPr>
        <p:spPr bwMode="auto"/>
        <p:txBody>
          <a:bodyPr/>
          <a:lstStyle/>
          <a:p>
            <a:pPr>
              <a:defRPr/>
            </a:pPr>
            <a:fld id="{9728ACE2-1BC1-403E-B945-F9B70B2E92A7}" type="slidenum">
              <a:rPr lang="de-DE"/>
              <a:t>‹Nr.›</a:t>
            </a:fld>
            <a:endParaRPr lang="de-DE"/>
          </a:p>
        </p:txBody>
      </p:sp>
      <p:sp>
        <p:nvSpPr>
          <p:cNvPr id="2113483774" name="Title Placeholder 1"/>
          <p:cNvSpPr>
            <a:spLocks noGrp="1"/>
          </p:cNvSpPr>
          <p:nvPr>
            <p:ph type="title"/>
          </p:nvPr>
        </p:nvSpPr>
        <p:spPr bwMode="auto">
          <a:xfrm>
            <a:off x="647700" y="4717279"/>
            <a:ext cx="3924300" cy="1124721"/>
          </a:xfrm>
          <a:prstGeom prst="rect">
            <a:avLst/>
          </a:prstGeom>
        </p:spPr>
        <p:txBody>
          <a:bodyPr vert="horz" lIns="91440" tIns="45720" rIns="91440" bIns="45720" rtlCol="0" anchor="t">
            <a:normAutofit/>
          </a:bodyPr>
          <a:lstStyle>
            <a:lvl1pPr algn="just">
              <a:defRPr sz="1800">
                <a:solidFill>
                  <a:schemeClr val="tx2"/>
                </a:solidFill>
                <a:latin typeface="+mj-lt"/>
              </a:defRPr>
            </a:lvl1pPr>
          </a:lstStyle>
          <a:p>
            <a:pPr>
              <a:defRPr/>
            </a:pPr>
            <a:r>
              <a:rPr lang="de-DE"/>
              <a:t>Titelmasterformat durch Klicken bearbeiten</a:t>
            </a:r>
            <a:endParaRPr lang="en-US"/>
          </a:p>
        </p:txBody>
      </p:sp>
      <p:sp>
        <p:nvSpPr>
          <p:cNvPr id="1904916246" name="Bildplatzhalter 7"/>
          <p:cNvSpPr>
            <a:spLocks noGrp="1"/>
          </p:cNvSpPr>
          <p:nvPr>
            <p:ph type="pic" sz="quarter" idx="13" hasCustomPrompt="1"/>
          </p:nvPr>
        </p:nvSpPr>
        <p:spPr bwMode="auto">
          <a:xfrm>
            <a:off x="5486400" y="2205038"/>
            <a:ext cx="3009900" cy="925582"/>
          </a:xfrm>
          <a:prstGeom prst="rect">
            <a:avLst/>
          </a:prstGeom>
        </p:spPr>
        <p:txBody>
          <a:bodyPr/>
          <a:lstStyle>
            <a:lvl1pPr marL="0" indent="0">
              <a:buNone/>
              <a:defRPr/>
            </a:lvl1pPr>
          </a:lstStyle>
          <a:p>
            <a:pPr>
              <a:defRPr/>
            </a:pPr>
            <a:r>
              <a:rPr lang="de-DE"/>
              <a:t>Logo mit Klick auf Symbol hinzufügen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Standard Text">
    <p:spTree>
      <p:nvGrpSpPr>
        <p:cNvPr id="1" name=""/>
        <p:cNvGrpSpPr/>
        <p:nvPr/>
      </p:nvGrpSpPr>
      <p:grpSpPr bwMode="auto">
        <a:xfrm>
          <a:off x="0" y="0"/>
          <a:ext cx="0" cy="0"/>
          <a:chOff x="0" y="0"/>
          <a:chExt cx="0" cy="0"/>
        </a:xfrm>
      </p:grpSpPr>
      <p:sp>
        <p:nvSpPr>
          <p:cNvPr id="2092681621" name="Inhaltsplatzhalter 2"/>
          <p:cNvSpPr>
            <a:spLocks noGrp="1"/>
          </p:cNvSpPr>
          <p:nvPr>
            <p:ph idx="1"/>
          </p:nvPr>
        </p:nvSpPr>
        <p:spPr bwMode="auto">
          <a:xfrm>
            <a:off x="647700" y="1834171"/>
            <a:ext cx="7848600" cy="4366604"/>
          </a:xfrm>
          <a:prstGeom prst="rect">
            <a:avLst/>
          </a:prstGeom>
        </p:spPr>
        <p:txBody>
          <a:bodyPr numCol="1">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defRPr/>
            </a:pPr>
            <a:r>
              <a:rPr lang="de-DE"/>
              <a:t>Formatvorlagen des Textmasters bearbeiten</a:t>
            </a:r>
            <a:endParaRPr/>
          </a:p>
        </p:txBody>
      </p:sp>
      <p:sp>
        <p:nvSpPr>
          <p:cNvPr id="1794137924" name="Titel 1"/>
          <p:cNvSpPr>
            <a:spLocks noGrp="1"/>
          </p:cNvSpPr>
          <p:nvPr>
            <p:ph type="title" hasCustomPrompt="1"/>
          </p:nvPr>
        </p:nvSpPr>
        <p:spPr bwMode="auto">
          <a:xfrm>
            <a:off x="647700" y="1115792"/>
            <a:ext cx="7848600" cy="716170"/>
          </a:xfrm>
        </p:spPr>
        <p:txBody>
          <a:bodyPr/>
          <a:lstStyle>
            <a:lvl1pPr>
              <a:defRPr>
                <a:solidFill>
                  <a:schemeClr val="accent1"/>
                </a:solidFill>
              </a:defRPr>
            </a:lvl1pPr>
          </a:lstStyle>
          <a:p>
            <a:pPr>
              <a:defRPr/>
            </a:pPr>
            <a:r>
              <a:rPr lang="de-DE"/>
              <a:t>HIER TITEL IN VERSALIEN EINFÜGEN</a:t>
            </a:r>
            <a:endParaRPr/>
          </a:p>
        </p:txBody>
      </p:sp>
      <p:sp>
        <p:nvSpPr>
          <p:cNvPr id="574449703" name="Datumsplatzhalter 3"/>
          <p:cNvSpPr>
            <a:spLocks noGrp="1"/>
          </p:cNvSpPr>
          <p:nvPr>
            <p:ph type="dt" sz="half" idx="10"/>
          </p:nvPr>
        </p:nvSpPr>
        <p:spPr bwMode="auto"/>
        <p:txBody>
          <a:bodyPr/>
          <a:lstStyle/>
          <a:p>
            <a:pPr>
              <a:defRPr/>
            </a:pPr>
            <a:fld id="{40A309D6-A3C2-9E4F-AC05-D7A7FDA3754A}" type="datetime1">
              <a:rPr lang="de-DE"/>
              <a:t>01.04.2026</a:t>
            </a:fld>
            <a:endParaRPr lang="de-DE"/>
          </a:p>
        </p:txBody>
      </p:sp>
      <p:sp>
        <p:nvSpPr>
          <p:cNvPr id="268664921" name="Fußzeilenplatzhalter 4"/>
          <p:cNvSpPr>
            <a:spLocks noGrp="1"/>
          </p:cNvSpPr>
          <p:nvPr>
            <p:ph type="ftr" sz="quarter" idx="11"/>
          </p:nvPr>
        </p:nvSpPr>
        <p:spPr bwMode="auto"/>
        <p:txBody>
          <a:bodyPr/>
          <a:lstStyle/>
          <a:p>
            <a:pPr>
              <a:defRPr/>
            </a:pPr>
            <a:endParaRPr lang="de-DE"/>
          </a:p>
        </p:txBody>
      </p:sp>
      <p:sp>
        <p:nvSpPr>
          <p:cNvPr id="1855515744" name="Foliennummernplatzhalter 5"/>
          <p:cNvSpPr>
            <a:spLocks noGrp="1"/>
          </p:cNvSpPr>
          <p:nvPr>
            <p:ph type="sldNum" sz="quarter" idx="12"/>
          </p:nvPr>
        </p:nvSpPr>
        <p:spPr bwMode="auto"/>
        <p:txBody>
          <a:bodyPr/>
          <a:lstStyle/>
          <a:p>
            <a:pPr>
              <a:defRPr/>
            </a:pPr>
            <a:fld id="{B6CB3E37-E7CB-473E-98CC-EA085E8A1C4F}" type="slidenum">
              <a:rPr lang="de-DE"/>
              <a:t>‹Nr.›</a:t>
            </a:fld>
            <a:endParaRPr lang="de-DE"/>
          </a:p>
        </p:txBody>
      </p:sp>
      <p:sp>
        <p:nvSpPr>
          <p:cNvPr id="1878357410"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Standard zwei Inhalte">
    <p:spTree>
      <p:nvGrpSpPr>
        <p:cNvPr id="1" name=""/>
        <p:cNvGrpSpPr/>
        <p:nvPr/>
      </p:nvGrpSpPr>
      <p:grpSpPr bwMode="auto">
        <a:xfrm>
          <a:off x="0" y="0"/>
          <a:ext cx="0" cy="0"/>
          <a:chOff x="0" y="0"/>
          <a:chExt cx="0" cy="0"/>
        </a:xfrm>
      </p:grpSpPr>
      <p:sp>
        <p:nvSpPr>
          <p:cNvPr id="81697260" name="Inhaltsplatzhalter 2"/>
          <p:cNvSpPr>
            <a:spLocks noGrp="1"/>
          </p:cNvSpPr>
          <p:nvPr>
            <p:ph sz="half" idx="1"/>
          </p:nvPr>
        </p:nvSpPr>
        <p:spPr bwMode="auto">
          <a:xfrm>
            <a:off x="657225" y="1825625"/>
            <a:ext cx="3753384" cy="4351338"/>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defRPr/>
            </a:pPr>
            <a:r>
              <a:rPr lang="de-DE"/>
              <a:t>Formatvorlagen des Textmasters bearbeiten</a:t>
            </a:r>
            <a:endParaRPr/>
          </a:p>
        </p:txBody>
      </p:sp>
      <p:sp>
        <p:nvSpPr>
          <p:cNvPr id="2091230124" name="Inhaltsplatzhalter 3"/>
          <p:cNvSpPr>
            <a:spLocks noGrp="1"/>
          </p:cNvSpPr>
          <p:nvPr>
            <p:ph sz="half" idx="2"/>
          </p:nvPr>
        </p:nvSpPr>
        <p:spPr bwMode="auto">
          <a:xfrm>
            <a:off x="4742916" y="1825625"/>
            <a:ext cx="3753384" cy="4351338"/>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defRPr/>
            </a:pPr>
            <a:r>
              <a:rPr lang="de-DE"/>
              <a:t>Formatvorlagen des Textmasters bearbeiten</a:t>
            </a:r>
            <a:endParaRPr/>
          </a:p>
        </p:txBody>
      </p:sp>
      <p:sp>
        <p:nvSpPr>
          <p:cNvPr id="160969977" name="Datumsplatzhalter 4"/>
          <p:cNvSpPr>
            <a:spLocks noGrp="1"/>
          </p:cNvSpPr>
          <p:nvPr>
            <p:ph type="dt" sz="half" idx="10"/>
          </p:nvPr>
        </p:nvSpPr>
        <p:spPr bwMode="auto"/>
        <p:txBody>
          <a:bodyPr/>
          <a:lstStyle/>
          <a:p>
            <a:pPr>
              <a:defRPr/>
            </a:pPr>
            <a:fld id="{49AC3538-F7F1-B245-BEAC-4D1BC611AE74}" type="datetime1">
              <a:rPr lang="de-DE"/>
              <a:t>01.04.2026</a:t>
            </a:fld>
            <a:endParaRPr lang="de-DE"/>
          </a:p>
        </p:txBody>
      </p:sp>
      <p:sp>
        <p:nvSpPr>
          <p:cNvPr id="759203890" name="Fußzeilenplatzhalter 5"/>
          <p:cNvSpPr>
            <a:spLocks noGrp="1"/>
          </p:cNvSpPr>
          <p:nvPr>
            <p:ph type="ftr" sz="quarter" idx="11"/>
          </p:nvPr>
        </p:nvSpPr>
        <p:spPr bwMode="auto"/>
        <p:txBody>
          <a:bodyPr/>
          <a:lstStyle/>
          <a:p>
            <a:pPr>
              <a:defRPr/>
            </a:pPr>
            <a:endParaRPr lang="de-DE"/>
          </a:p>
        </p:txBody>
      </p:sp>
      <p:sp>
        <p:nvSpPr>
          <p:cNvPr id="1451270784" name="Foliennummernplatzhalter 6"/>
          <p:cNvSpPr>
            <a:spLocks noGrp="1"/>
          </p:cNvSpPr>
          <p:nvPr>
            <p:ph type="sldNum" sz="quarter" idx="12"/>
          </p:nvPr>
        </p:nvSpPr>
        <p:spPr bwMode="auto"/>
        <p:txBody>
          <a:bodyPr/>
          <a:lstStyle/>
          <a:p>
            <a:pPr>
              <a:defRPr/>
            </a:pPr>
            <a:fld id="{B6CB3E37-E7CB-473E-98CC-EA085E8A1C4F}" type="slidenum">
              <a:rPr lang="de-DE"/>
              <a:t>‹Nr.›</a:t>
            </a:fld>
            <a:endParaRPr lang="de-DE"/>
          </a:p>
        </p:txBody>
      </p:sp>
      <p:sp>
        <p:nvSpPr>
          <p:cNvPr id="131240709" name="Titelplatzhalter 1"/>
          <p:cNvSpPr>
            <a:spLocks noGrp="1"/>
          </p:cNvSpPr>
          <p:nvPr>
            <p:ph type="title" hasCustomPrompt="1"/>
          </p:nvPr>
        </p:nvSpPr>
        <p:spPr bwMode="auto">
          <a:xfrm>
            <a:off x="657225" y="808679"/>
            <a:ext cx="7848600" cy="971595"/>
          </a:xfrm>
          <a:prstGeom prst="rect">
            <a:avLst/>
          </a:prstGeom>
        </p:spPr>
        <p:txBody>
          <a:bodyPr vert="horz" lIns="91440" tIns="45720" rIns="91440" bIns="45720" rtlCol="0" anchor="b">
            <a:normAutofit/>
          </a:bodyPr>
          <a:lstStyle>
            <a:lvl1pPr>
              <a:defRPr>
                <a:solidFill>
                  <a:schemeClr val="accent1"/>
                </a:solidFill>
              </a:defRPr>
            </a:lvl1pPr>
          </a:lstStyle>
          <a:p>
            <a:pPr>
              <a:defRPr/>
            </a:pPr>
            <a:r>
              <a:rPr lang="de-DE"/>
              <a:t>HIER TITEL IN VERSALIEN EINFÜGEN</a:t>
            </a:r>
            <a:endParaRPr/>
          </a:p>
        </p:txBody>
      </p:sp>
      <p:sp>
        <p:nvSpPr>
          <p:cNvPr id="808895614"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Standard Vergleich">
    <p:spTree>
      <p:nvGrpSpPr>
        <p:cNvPr id="1" name=""/>
        <p:cNvGrpSpPr/>
        <p:nvPr/>
      </p:nvGrpSpPr>
      <p:grpSpPr bwMode="auto">
        <a:xfrm>
          <a:off x="0" y="0"/>
          <a:ext cx="0" cy="0"/>
          <a:chOff x="0" y="0"/>
          <a:chExt cx="0" cy="0"/>
        </a:xfrm>
      </p:grpSpPr>
      <p:sp>
        <p:nvSpPr>
          <p:cNvPr id="567971123" name="Titel 1"/>
          <p:cNvSpPr>
            <a:spLocks noGrp="1"/>
          </p:cNvSpPr>
          <p:nvPr>
            <p:ph type="title" hasCustomPrompt="1"/>
          </p:nvPr>
        </p:nvSpPr>
        <p:spPr bwMode="auto">
          <a:xfrm>
            <a:off x="630238" y="365125"/>
            <a:ext cx="7886700" cy="1325563"/>
          </a:xfrm>
        </p:spPr>
        <p:txBody>
          <a:bodyPr/>
          <a:lstStyle>
            <a:lvl1pPr>
              <a:defRPr>
                <a:solidFill>
                  <a:schemeClr val="accent1"/>
                </a:solidFill>
              </a:defRPr>
            </a:lvl1pPr>
          </a:lstStyle>
          <a:p>
            <a:pPr>
              <a:defRPr/>
            </a:pPr>
            <a:r>
              <a:rPr lang="de-DE"/>
              <a:t>HIER TITEL IN VERSALIEN EINFÜGEN</a:t>
            </a:r>
            <a:endParaRPr/>
          </a:p>
        </p:txBody>
      </p:sp>
      <p:sp>
        <p:nvSpPr>
          <p:cNvPr id="1782705555" name="Textplatzhalter 2"/>
          <p:cNvSpPr>
            <a:spLocks noGrp="1"/>
          </p:cNvSpPr>
          <p:nvPr>
            <p:ph type="body" idx="1"/>
          </p:nvPr>
        </p:nvSpPr>
        <p:spPr bwMode="auto">
          <a:xfrm>
            <a:off x="657225" y="1690687"/>
            <a:ext cx="3753384" cy="8143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198796154" name="Textplatzhalter 4"/>
          <p:cNvSpPr>
            <a:spLocks noGrp="1"/>
          </p:cNvSpPr>
          <p:nvPr>
            <p:ph type="body" sz="quarter" idx="3"/>
          </p:nvPr>
        </p:nvSpPr>
        <p:spPr bwMode="auto">
          <a:xfrm>
            <a:off x="4742916" y="1690687"/>
            <a:ext cx="3774022" cy="8143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277627875" name="Datumsplatzhalter 6"/>
          <p:cNvSpPr>
            <a:spLocks noGrp="1"/>
          </p:cNvSpPr>
          <p:nvPr>
            <p:ph type="dt" sz="half" idx="10"/>
          </p:nvPr>
        </p:nvSpPr>
        <p:spPr bwMode="auto"/>
        <p:txBody>
          <a:bodyPr/>
          <a:lstStyle/>
          <a:p>
            <a:pPr>
              <a:defRPr/>
            </a:pPr>
            <a:fld id="{430A5525-B7A2-C643-958F-AD30126710ED}" type="datetime1">
              <a:rPr lang="de-DE"/>
              <a:t>01.04.2026</a:t>
            </a:fld>
            <a:endParaRPr lang="de-DE"/>
          </a:p>
        </p:txBody>
      </p:sp>
      <p:sp>
        <p:nvSpPr>
          <p:cNvPr id="809642267" name="Fußzeilenplatzhalter 7"/>
          <p:cNvSpPr>
            <a:spLocks noGrp="1"/>
          </p:cNvSpPr>
          <p:nvPr>
            <p:ph type="ftr" sz="quarter" idx="11"/>
          </p:nvPr>
        </p:nvSpPr>
        <p:spPr bwMode="auto"/>
        <p:txBody>
          <a:bodyPr/>
          <a:lstStyle/>
          <a:p>
            <a:pPr>
              <a:defRPr/>
            </a:pPr>
            <a:endParaRPr lang="de-DE"/>
          </a:p>
        </p:txBody>
      </p:sp>
      <p:sp>
        <p:nvSpPr>
          <p:cNvPr id="1200488981" name="Foliennummernplatzhalter 8"/>
          <p:cNvSpPr>
            <a:spLocks noGrp="1"/>
          </p:cNvSpPr>
          <p:nvPr>
            <p:ph type="sldNum" sz="quarter" idx="12"/>
          </p:nvPr>
        </p:nvSpPr>
        <p:spPr bwMode="auto"/>
        <p:txBody>
          <a:bodyPr/>
          <a:lstStyle/>
          <a:p>
            <a:pPr>
              <a:defRPr/>
            </a:pPr>
            <a:fld id="{E56C29F2-15A8-41B1-9F61-E59362F7F1ED}" type="slidenum">
              <a:rPr lang="de-DE"/>
              <a:t>‹Nr.›</a:t>
            </a:fld>
            <a:endParaRPr lang="de-DE"/>
          </a:p>
        </p:txBody>
      </p:sp>
      <p:sp>
        <p:nvSpPr>
          <p:cNvPr id="658099387" name="Inhaltsplatzhalter 2"/>
          <p:cNvSpPr>
            <a:spLocks noGrp="1"/>
          </p:cNvSpPr>
          <p:nvPr>
            <p:ph sz="half" idx="13"/>
          </p:nvPr>
        </p:nvSpPr>
        <p:spPr bwMode="auto">
          <a:xfrm>
            <a:off x="657225" y="2505074"/>
            <a:ext cx="3753384" cy="3695700"/>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defRPr/>
            </a:pPr>
            <a:r>
              <a:rPr lang="de-DE"/>
              <a:t>Formatvorlagen des Textmasters bearbeiten</a:t>
            </a:r>
            <a:endParaRPr/>
          </a:p>
        </p:txBody>
      </p:sp>
      <p:sp>
        <p:nvSpPr>
          <p:cNvPr id="1973077596" name="Inhaltsplatzhalter 3"/>
          <p:cNvSpPr>
            <a:spLocks noGrp="1"/>
          </p:cNvSpPr>
          <p:nvPr>
            <p:ph sz="half" idx="2"/>
          </p:nvPr>
        </p:nvSpPr>
        <p:spPr bwMode="auto">
          <a:xfrm>
            <a:off x="4742916" y="2505074"/>
            <a:ext cx="3753384" cy="3695700"/>
          </a:xfrm>
          <a:prstGeom prst="rect">
            <a:avLst/>
          </a:prstGeo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defRPr/>
            </a:pPr>
            <a:r>
              <a:rPr lang="de-DE"/>
              <a:t>Formatvorlagen des Textmasters bearbeiten</a:t>
            </a:r>
            <a:endParaRPr/>
          </a:p>
        </p:txBody>
      </p:sp>
      <p:sp>
        <p:nvSpPr>
          <p:cNvPr id="1980264524"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tandard nur Titel">
    <p:spTree>
      <p:nvGrpSpPr>
        <p:cNvPr id="1" name=""/>
        <p:cNvGrpSpPr/>
        <p:nvPr/>
      </p:nvGrpSpPr>
      <p:grpSpPr bwMode="auto">
        <a:xfrm>
          <a:off x="0" y="0"/>
          <a:ext cx="0" cy="0"/>
          <a:chOff x="0" y="0"/>
          <a:chExt cx="0" cy="0"/>
        </a:xfrm>
      </p:grpSpPr>
      <p:sp>
        <p:nvSpPr>
          <p:cNvPr id="840024317" name="Datumsplatzhalter 2"/>
          <p:cNvSpPr>
            <a:spLocks noGrp="1"/>
          </p:cNvSpPr>
          <p:nvPr>
            <p:ph type="dt" sz="half" idx="10"/>
          </p:nvPr>
        </p:nvSpPr>
        <p:spPr bwMode="auto"/>
        <p:txBody>
          <a:bodyPr/>
          <a:lstStyle/>
          <a:p>
            <a:pPr>
              <a:defRPr/>
            </a:pPr>
            <a:fld id="{06ED4461-CA90-514C-A35A-26A78861F162}" type="datetime1">
              <a:rPr lang="de-DE"/>
              <a:t>01.04.2026</a:t>
            </a:fld>
            <a:endParaRPr lang="de-DE"/>
          </a:p>
        </p:txBody>
      </p:sp>
      <p:sp>
        <p:nvSpPr>
          <p:cNvPr id="1975884076" name="Fußzeilenplatzhalter 3"/>
          <p:cNvSpPr>
            <a:spLocks noGrp="1"/>
          </p:cNvSpPr>
          <p:nvPr>
            <p:ph type="ftr" sz="quarter" idx="11"/>
          </p:nvPr>
        </p:nvSpPr>
        <p:spPr bwMode="auto"/>
        <p:txBody>
          <a:bodyPr/>
          <a:lstStyle/>
          <a:p>
            <a:pPr>
              <a:defRPr/>
            </a:pPr>
            <a:endParaRPr lang="de-DE"/>
          </a:p>
        </p:txBody>
      </p:sp>
      <p:sp>
        <p:nvSpPr>
          <p:cNvPr id="269078286" name="Foliennummernplatzhalter 4"/>
          <p:cNvSpPr>
            <a:spLocks noGrp="1"/>
          </p:cNvSpPr>
          <p:nvPr>
            <p:ph type="sldNum" sz="quarter" idx="12"/>
          </p:nvPr>
        </p:nvSpPr>
        <p:spPr bwMode="auto"/>
        <p:txBody>
          <a:bodyPr/>
          <a:lstStyle/>
          <a:p>
            <a:pPr>
              <a:defRPr/>
            </a:pPr>
            <a:fld id="{B6CB3E37-E7CB-473E-98CC-EA085E8A1C4F}" type="slidenum">
              <a:rPr lang="de-DE"/>
              <a:t>‹Nr.›</a:t>
            </a:fld>
            <a:endParaRPr lang="de-DE"/>
          </a:p>
        </p:txBody>
      </p:sp>
      <p:sp>
        <p:nvSpPr>
          <p:cNvPr id="876769745" name="Titel 1"/>
          <p:cNvSpPr>
            <a:spLocks noGrp="1"/>
          </p:cNvSpPr>
          <p:nvPr>
            <p:ph type="title" hasCustomPrompt="1"/>
          </p:nvPr>
        </p:nvSpPr>
        <p:spPr bwMode="auto">
          <a:xfrm>
            <a:off x="647700" y="1115792"/>
            <a:ext cx="7848600" cy="716170"/>
          </a:xfrm>
        </p:spPr>
        <p:txBody>
          <a:bodyPr/>
          <a:lstStyle>
            <a:lvl1pPr>
              <a:defRPr>
                <a:solidFill>
                  <a:schemeClr val="accent1"/>
                </a:solidFill>
              </a:defRPr>
            </a:lvl1pPr>
          </a:lstStyle>
          <a:p>
            <a:pPr>
              <a:defRPr/>
            </a:pPr>
            <a:r>
              <a:rPr lang="de-DE"/>
              <a:t>HIER TITEL IN VERSALIEN EINFÜGEN</a:t>
            </a:r>
            <a:endParaRPr/>
          </a:p>
        </p:txBody>
      </p:sp>
      <p:sp>
        <p:nvSpPr>
          <p:cNvPr id="1534276138"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preserve="1" userDrawn="1">
  <p:cSld name="Standard Leer">
    <p:spTree>
      <p:nvGrpSpPr>
        <p:cNvPr id="1" name=""/>
        <p:cNvGrpSpPr/>
        <p:nvPr/>
      </p:nvGrpSpPr>
      <p:grpSpPr bwMode="auto">
        <a:xfrm>
          <a:off x="0" y="0"/>
          <a:ext cx="0" cy="0"/>
          <a:chOff x="0" y="0"/>
          <a:chExt cx="0" cy="0"/>
        </a:xfrm>
      </p:grpSpPr>
      <p:sp>
        <p:nvSpPr>
          <p:cNvPr id="1101462293" name="Datumsplatzhalter 1"/>
          <p:cNvSpPr>
            <a:spLocks noGrp="1"/>
          </p:cNvSpPr>
          <p:nvPr>
            <p:ph type="dt" sz="half" idx="10"/>
          </p:nvPr>
        </p:nvSpPr>
        <p:spPr bwMode="auto"/>
        <p:txBody>
          <a:bodyPr/>
          <a:lstStyle/>
          <a:p>
            <a:pPr>
              <a:defRPr/>
            </a:pPr>
            <a:fld id="{2639F890-150E-9E4F-9516-9C3118D0432E}" type="datetime1">
              <a:rPr lang="de-DE"/>
              <a:t>01.04.2026</a:t>
            </a:fld>
            <a:endParaRPr lang="de-DE"/>
          </a:p>
        </p:txBody>
      </p:sp>
      <p:sp>
        <p:nvSpPr>
          <p:cNvPr id="1097970944" name="Fußzeilenplatzhalter 2"/>
          <p:cNvSpPr>
            <a:spLocks noGrp="1"/>
          </p:cNvSpPr>
          <p:nvPr>
            <p:ph type="ftr" sz="quarter" idx="11"/>
          </p:nvPr>
        </p:nvSpPr>
        <p:spPr bwMode="auto"/>
        <p:txBody>
          <a:bodyPr/>
          <a:lstStyle/>
          <a:p>
            <a:pPr>
              <a:defRPr/>
            </a:pPr>
            <a:endParaRPr lang="de-DE"/>
          </a:p>
        </p:txBody>
      </p:sp>
      <p:sp>
        <p:nvSpPr>
          <p:cNvPr id="940190885" name="Foliennummernplatzhalter 3"/>
          <p:cNvSpPr>
            <a:spLocks noGrp="1"/>
          </p:cNvSpPr>
          <p:nvPr>
            <p:ph type="sldNum" sz="quarter" idx="12"/>
          </p:nvPr>
        </p:nvSpPr>
        <p:spPr bwMode="auto"/>
        <p:txBody>
          <a:bodyPr/>
          <a:lstStyle/>
          <a:p>
            <a:pPr>
              <a:defRPr/>
            </a:pPr>
            <a:fld id="{B6CB3E37-E7CB-473E-98CC-EA085E8A1C4F}" type="slidenum">
              <a:rPr lang="de-DE"/>
              <a:t>‹Nr.›</a:t>
            </a:fld>
            <a:endParaRPr lang="de-DE"/>
          </a:p>
        </p:txBody>
      </p:sp>
      <p:sp>
        <p:nvSpPr>
          <p:cNvPr id="1621716019" name="Textplatzhalter 7"/>
          <p:cNvSpPr txBox="1"/>
          <p:nvPr userDrawn="1"/>
        </p:nvSpPr>
        <p:spPr bwMode="auto">
          <a:xfrm>
            <a:off x="3919044" y="288028"/>
            <a:ext cx="5007124" cy="170205"/>
          </a:xfrm>
          <a:prstGeom prst="rect">
            <a:avLst/>
          </a:prstGeom>
        </p:spPr>
        <p:txBody>
          <a:bodyPr/>
          <a:lstStyle>
            <a:lvl1pPr marL="228600" indent="-228600" algn="l" defTabSz="914400" rtl="0">
              <a:lnSpc>
                <a:spcPct val="90000"/>
              </a:lnSpc>
              <a:spcBef>
                <a:spcPts val="1000"/>
              </a:spcBef>
              <a:buFont typeface="Arial"/>
              <a:buChar char="•"/>
              <a:defRPr sz="1800">
                <a:solidFill>
                  <a:schemeClr val="tx1"/>
                </a:solidFill>
                <a:latin typeface="Foundry Form Sans Demi"/>
                <a:ea typeface="+mn-ea"/>
                <a:cs typeface="+mn-cs"/>
              </a:defRPr>
            </a:lvl1pPr>
            <a:lvl2pPr marL="685800" indent="-228600" algn="l" defTabSz="914400" rtl="0">
              <a:lnSpc>
                <a:spcPct val="90000"/>
              </a:lnSpc>
              <a:spcBef>
                <a:spcPts val="500"/>
              </a:spcBef>
              <a:buFont typeface="Arial"/>
              <a:buChar char="•"/>
              <a:defRPr sz="1600">
                <a:solidFill>
                  <a:schemeClr val="tx1"/>
                </a:solidFill>
                <a:latin typeface="Foundry Form Sans Demi"/>
                <a:ea typeface="+mn-ea"/>
                <a:cs typeface="+mn-cs"/>
              </a:defRPr>
            </a:lvl2pPr>
            <a:lvl3pPr marL="1143000" indent="-228600" algn="l" defTabSz="914400" rtl="0">
              <a:lnSpc>
                <a:spcPct val="90000"/>
              </a:lnSpc>
              <a:spcBef>
                <a:spcPts val="500"/>
              </a:spcBef>
              <a:buFont typeface="Arial"/>
              <a:buChar char="•"/>
              <a:defRPr sz="1400">
                <a:solidFill>
                  <a:schemeClr val="tx1"/>
                </a:solidFill>
                <a:latin typeface="Foundry Form Sans Demi"/>
                <a:ea typeface="+mn-ea"/>
                <a:cs typeface="+mn-cs"/>
              </a:defRPr>
            </a:lvl3pPr>
            <a:lvl4pPr marL="1600200" indent="-228600" algn="l" defTabSz="914400" rtl="0">
              <a:lnSpc>
                <a:spcPct val="90000"/>
              </a:lnSpc>
              <a:spcBef>
                <a:spcPts val="500"/>
              </a:spcBef>
              <a:buFont typeface="Arial"/>
              <a:buChar char="•"/>
              <a:defRPr sz="1200">
                <a:solidFill>
                  <a:schemeClr val="tx1"/>
                </a:solidFill>
                <a:latin typeface="Foundry Form Sans Demi"/>
                <a:ea typeface="+mn-ea"/>
                <a:cs typeface="+mn-cs"/>
              </a:defRPr>
            </a:lvl4pPr>
            <a:lvl5pPr marL="2057400" indent="-228600" algn="l" defTabSz="914400" rtl="0">
              <a:lnSpc>
                <a:spcPct val="90000"/>
              </a:lnSpc>
              <a:spcBef>
                <a:spcPts val="500"/>
              </a:spcBef>
              <a:buFont typeface="Arial"/>
              <a:buChar char="•"/>
              <a:defRPr sz="1200">
                <a:solidFill>
                  <a:schemeClr val="tx1"/>
                </a:solidFill>
                <a:latin typeface="Foundry Form Sans Demi"/>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a:lstStyle>
          <a:p>
            <a:pPr marL="0" indent="0" algn="r">
              <a:buNone/>
              <a:defRPr/>
            </a:pPr>
            <a:r>
              <a:rPr lang="de-DE" sz="1000" b="1" i="0">
                <a:solidFill>
                  <a:srgbClr val="53606B"/>
                </a:solidFill>
                <a:latin typeface="Calibri"/>
              </a:rPr>
              <a:t>JUSTUS-LIEBIG-UNIVERSITÄT GIESSEN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524113915"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1200" b="1" i="0">
                <a:solidFill>
                  <a:schemeClr val="tx1">
                    <a:tint val="75000"/>
                  </a:schemeClr>
                </a:solidFill>
                <a:latin typeface="+mn-lt"/>
              </a:defRPr>
            </a:lvl1pPr>
          </a:lstStyle>
          <a:p>
            <a:pPr>
              <a:defRPr/>
            </a:pPr>
            <a:fld id="{0F6504D4-5F40-7E49-BB84-ABFF6203D8FD}" type="datetime1">
              <a:rPr lang="de-DE"/>
              <a:t>01.04.2026</a:t>
            </a:fld>
            <a:endParaRPr lang="de-DE"/>
          </a:p>
        </p:txBody>
      </p:sp>
      <p:sp>
        <p:nvSpPr>
          <p:cNvPr id="1837440625"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b="1" i="0">
                <a:solidFill>
                  <a:schemeClr val="tx1">
                    <a:tint val="75000"/>
                  </a:schemeClr>
                </a:solidFill>
                <a:latin typeface="+mn-lt"/>
              </a:defRPr>
            </a:lvl1pPr>
          </a:lstStyle>
          <a:p>
            <a:pPr>
              <a:defRPr/>
            </a:pPr>
            <a:endParaRPr lang="de-DE"/>
          </a:p>
        </p:txBody>
      </p:sp>
      <p:sp>
        <p:nvSpPr>
          <p:cNvPr id="1554396261"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1200" b="1" i="0">
                <a:solidFill>
                  <a:schemeClr val="tx1">
                    <a:tint val="75000"/>
                  </a:schemeClr>
                </a:solidFill>
                <a:latin typeface="+mn-lt"/>
              </a:defRPr>
            </a:lvl1pPr>
          </a:lstStyle>
          <a:p>
            <a:pPr>
              <a:defRPr/>
            </a:pPr>
            <a:fld id="{9728ACE2-1BC1-403E-B945-F9B70B2E92A7}" type="slidenum">
              <a:rPr lang="de-DE"/>
              <a:t>‹Nr.›</a:t>
            </a:fld>
            <a:endParaRPr lang="de-DE"/>
          </a:p>
        </p:txBody>
      </p:sp>
      <p:sp>
        <p:nvSpPr>
          <p:cNvPr id="2139095832" name="Title Placeholder 1"/>
          <p:cNvSpPr>
            <a:spLocks noGrp="1"/>
          </p:cNvSpPr>
          <p:nvPr>
            <p:ph type="title"/>
          </p:nvPr>
        </p:nvSpPr>
        <p:spPr bwMode="auto">
          <a:xfrm>
            <a:off x="647700" y="5125830"/>
            <a:ext cx="7848600" cy="716170"/>
          </a:xfrm>
          <a:prstGeom prst="rect">
            <a:avLst/>
          </a:prstGeom>
        </p:spPr>
        <p:txBody>
          <a:bodyPr vert="horz" lIns="91440" tIns="45720" rIns="91440" bIns="45720" rtlCol="0" anchor="ctr">
            <a:normAutofit/>
          </a:bodyPr>
          <a:lstStyle/>
          <a:p>
            <a:pPr>
              <a:defRPr/>
            </a:pPr>
            <a:r>
              <a:rPr lang="de-DE"/>
              <a:t>MASTERTITELFORMAT bearbeiten</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l" defTabSz="914400" rtl="0">
        <a:lnSpc>
          <a:spcPct val="90000"/>
        </a:lnSpc>
        <a:spcBef>
          <a:spcPts val="0"/>
        </a:spcBef>
        <a:spcAft>
          <a:spcPts val="5200"/>
        </a:spcAft>
        <a:buNone/>
        <a:defRPr sz="3600" spc="0">
          <a:solidFill>
            <a:schemeClr val="bg1"/>
          </a:solidFill>
          <a:latin typeface="+mj-lt"/>
          <a:ea typeface="+mj-ea"/>
          <a:cs typeface="+mj-cs"/>
        </a:defRPr>
      </a:lvl1pPr>
    </p:titleStyle>
    <p:body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hyperlink" Target="https://www.uni-giessen.de/de/internationales/studierenjlu/imma/owisprogram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giessen.de/studium/waehrend/ecampus/flexnow/fristen"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studip.uni-giessen.de/evv/extern.php"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uni-giessen.de/en/faculties/departments" TargetMode="External"/><Relationship Id="rId5" Type="http://schemas.openxmlformats.org/officeDocument/2006/relationships/hyperlink" Target="https://www.uni-giessen.de/studium/waehrend/ecampus/flexnow/fristen" TargetMode="External"/><Relationship Id="rId4" Type="http://schemas.openxmlformats.org/officeDocument/2006/relationships/hyperlink" Target="https://www.uni-giessen.de/studium/waehrend/ecampus/flexnow/"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giessen.de/index.phtml?ModID=7&amp;FID=684.8812.1&amp;object=tx%2C684.8812.1&amp;mNavID=1894.11&amp;sNavID=1894.234"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studium-international@uni-giessen.de"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hyperlink" Target="http://www.uni-giessen.de/international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giessen.de/en/org/admin/departments/b/5/studoffice/sc?set_language=en"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69268300" name="Bildplatzhalter 5" descr="Ein Bild, das Herbst, draußen, Gebäude, Fenster enthält.&#10;&#10;KI-generierte Inhalte können fehlerhaft sein."/>
          <p:cNvPicPr>
            <a:picLocks noGrp="1" noChangeAspect="1"/>
          </p:cNvPicPr>
          <p:nvPr>
            <p:ph type="pic" sz="quarter" idx="13"/>
          </p:nvPr>
        </p:nvPicPr>
        <p:blipFill rotWithShape="1">
          <a:blip r:embed="rId3"/>
          <a:srcRect t="3573" b="3572"/>
          <a:stretch/>
        </p:blipFill>
        <p:spPr bwMode="auto"/>
      </p:pic>
      <p:sp>
        <p:nvSpPr>
          <p:cNvPr id="1557903035" name="Rechteck 3"/>
          <p:cNvSpPr/>
          <p:nvPr/>
        </p:nvSpPr>
        <p:spPr bwMode="auto">
          <a:xfrm>
            <a:off x="0" y="4227443"/>
            <a:ext cx="8820150" cy="194952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86216144" name="Untertitel 1"/>
          <p:cNvSpPr>
            <a:spLocks noGrp="1"/>
          </p:cNvSpPr>
          <p:nvPr>
            <p:ph type="subTitle" idx="1"/>
          </p:nvPr>
        </p:nvSpPr>
        <p:spPr bwMode="auto"/>
        <p:txBody>
          <a:bodyPr/>
          <a:lstStyle/>
          <a:p>
            <a:pPr>
              <a:defRPr/>
            </a:pPr>
            <a:r>
              <a:rPr lang="de-DE"/>
              <a:t>INTERNATIONAL OFFICE | JUSTINTERNATIONAL SERIES</a:t>
            </a:r>
            <a:endParaRPr/>
          </a:p>
        </p:txBody>
      </p:sp>
      <p:sp>
        <p:nvSpPr>
          <p:cNvPr id="1337678455" name="Titel 2"/>
          <p:cNvSpPr>
            <a:spLocks noGrp="1"/>
          </p:cNvSpPr>
          <p:nvPr>
            <p:ph type="title"/>
          </p:nvPr>
        </p:nvSpPr>
        <p:spPr bwMode="auto"/>
        <p:txBody>
          <a:bodyPr>
            <a:normAutofit fontScale="90000"/>
          </a:bodyPr>
          <a:lstStyle/>
          <a:p>
            <a:pPr>
              <a:defRPr/>
            </a:pPr>
            <a:r>
              <a:rPr lang="de-DE"/>
              <a:t>NAVIGATING GERMAN UNIVERSITY CULTURE : INSIGHTS FOR INTERNATIONAL STUDENTS</a:t>
            </a:r>
            <a:endParaRPr/>
          </a:p>
        </p:txBody>
      </p:sp>
      <p:sp>
        <p:nvSpPr>
          <p:cNvPr id="228899953" name="Datumsplatzhalter 5"/>
          <p:cNvSpPr>
            <a:spLocks noGrp="1"/>
          </p:cNvSpPr>
          <p:nvPr>
            <p:ph type="dt" sz="half" idx="10"/>
          </p:nvPr>
        </p:nvSpPr>
        <p:spPr bwMode="auto"/>
        <p:txBody>
          <a:bodyPr/>
          <a:lstStyle/>
          <a:p>
            <a:pPr>
              <a:defRPr/>
            </a:pPr>
            <a:fld id="{78C7E92C-6FCE-0146-B54A-649BC792B296}" type="datetime1">
              <a:rPr lang="de-DE"/>
              <a:t>01.04.2026</a:t>
            </a:fld>
            <a:endParaRPr lang="de-DE"/>
          </a:p>
        </p:txBody>
      </p:sp>
      <p:sp>
        <p:nvSpPr>
          <p:cNvPr id="1557477005" name="Foliennummernplatzhalter 6"/>
          <p:cNvSpPr>
            <a:spLocks noGrp="1"/>
          </p:cNvSpPr>
          <p:nvPr>
            <p:ph type="sldNum" sz="quarter" idx="12"/>
          </p:nvPr>
        </p:nvSpPr>
        <p:spPr bwMode="auto"/>
        <p:txBody>
          <a:bodyPr/>
          <a:lstStyle/>
          <a:p>
            <a:pPr>
              <a:defRPr/>
            </a:pPr>
            <a:fld id="{9728ACE2-1BC1-403E-B945-F9B70B2E92A7}" type="slidenum">
              <a:rPr lang="de-DE"/>
              <a:t>1</a:t>
            </a:fld>
            <a:endParaRPr lang="de-DE"/>
          </a:p>
        </p:txBody>
      </p:sp>
      <p:pic>
        <p:nvPicPr>
          <p:cNvPr id="260187044" name="Grafik 8"/>
          <p:cNvPicPr>
            <a:picLocks noChangeAspect="1"/>
          </p:cNvPicPr>
          <p:nvPr/>
        </p:nvPicPr>
        <p:blipFill rotWithShape="1">
          <a:blip r:embed="rId4"/>
          <a:stretch/>
        </p:blipFill>
        <p:spPr bwMode="auto">
          <a:xfrm>
            <a:off x="6810932" y="333375"/>
            <a:ext cx="2009218" cy="25123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90072659" name="Inhaltsplatzhalter 2"/>
          <p:cNvSpPr>
            <a:spLocks noGrp="1"/>
          </p:cNvSpPr>
          <p:nvPr>
            <p:ph idx="13"/>
          </p:nvPr>
        </p:nvSpPr>
        <p:spPr bwMode="auto">
          <a:xfrm>
            <a:off x="1066799" y="1754635"/>
            <a:ext cx="7429500" cy="4117267"/>
          </a:xfrm>
        </p:spPr>
        <p:txBody>
          <a:bodyPr>
            <a:normAutofit/>
          </a:bodyPr>
          <a:lstStyle/>
          <a:p>
            <a:pPr>
              <a:defRPr/>
            </a:pPr>
            <a:r>
              <a:rPr lang="de-DE"/>
              <a:t>Winter Semester : 01.10 - 31.03</a:t>
            </a:r>
            <a:endParaRPr/>
          </a:p>
          <a:p>
            <a:pPr>
              <a:defRPr/>
            </a:pPr>
            <a:r>
              <a:rPr lang="de-DE"/>
              <a:t>Summer Semester : 01.04 – 30.09</a:t>
            </a:r>
            <a:endParaRPr/>
          </a:p>
          <a:p>
            <a:pPr>
              <a:defRPr/>
            </a:pPr>
            <a:r>
              <a:rPr lang="de-DE"/>
              <a:t>Re-registration every semester</a:t>
            </a:r>
          </a:p>
          <a:p>
            <a:pPr>
              <a:defRPr/>
            </a:pPr>
            <a:r>
              <a:rPr lang="de-DE"/>
              <a:t>10 am c.t.  10:15 am</a:t>
            </a:r>
          </a:p>
          <a:p>
            <a:pPr>
              <a:defRPr/>
            </a:pPr>
            <a:r>
              <a:rPr lang="de-DE"/>
              <a:t>10 am s.t.  10:00 am</a:t>
            </a:r>
            <a:endParaRPr/>
          </a:p>
          <a:p>
            <a:pPr>
              <a:defRPr/>
            </a:pPr>
            <a:r>
              <a:rPr lang="en-US"/>
              <a:t>Lectures and seminars at Justus Liebig University usually start</a:t>
            </a:r>
            <a:r>
              <a:rPr lang="en-US" b="1"/>
              <a:t> c.t.</a:t>
            </a:r>
            <a:r>
              <a:rPr lang="en-US"/>
              <a:t>, which is why this is often not explicitly stated.</a:t>
            </a:r>
            <a:endParaRPr lang="de-DE"/>
          </a:p>
        </p:txBody>
      </p:sp>
      <p:sp>
        <p:nvSpPr>
          <p:cNvPr id="1393377238" name="Titel 3"/>
          <p:cNvSpPr>
            <a:spLocks noGrp="1"/>
          </p:cNvSpPr>
          <p:nvPr>
            <p:ph type="title"/>
          </p:nvPr>
        </p:nvSpPr>
        <p:spPr bwMode="auto"/>
        <p:txBody>
          <a:bodyPr/>
          <a:lstStyle/>
          <a:p>
            <a:pPr>
              <a:defRPr/>
            </a:pPr>
            <a:r>
              <a:rPr lang="de-DE"/>
              <a:t>INFORMATION ON DATES AND TIMES</a:t>
            </a:r>
            <a:endParaRPr/>
          </a:p>
        </p:txBody>
      </p:sp>
      <p:sp>
        <p:nvSpPr>
          <p:cNvPr id="1569023949" name="Datumsplatzhalter 4"/>
          <p:cNvSpPr>
            <a:spLocks noGrp="1"/>
          </p:cNvSpPr>
          <p:nvPr>
            <p:ph type="dt" sz="half" idx="10"/>
          </p:nvPr>
        </p:nvSpPr>
        <p:spPr bwMode="auto"/>
        <p:txBody>
          <a:bodyPr/>
          <a:lstStyle/>
          <a:p>
            <a:pPr>
              <a:defRPr/>
            </a:pPr>
            <a:fld id="{E8ECDBFD-9398-EB40-ADD2-2126A27298C6}" type="datetime1">
              <a:rPr lang="de-DE"/>
              <a:t>01.04.2026</a:t>
            </a:fld>
            <a:endParaRPr lang="de-DE"/>
          </a:p>
        </p:txBody>
      </p:sp>
      <p:sp>
        <p:nvSpPr>
          <p:cNvPr id="307176767" name="Foliennummernplatzhalter 5"/>
          <p:cNvSpPr>
            <a:spLocks noGrp="1"/>
          </p:cNvSpPr>
          <p:nvPr>
            <p:ph type="sldNum" sz="quarter" idx="12"/>
          </p:nvPr>
        </p:nvSpPr>
        <p:spPr bwMode="auto"/>
        <p:txBody>
          <a:bodyPr/>
          <a:lstStyle/>
          <a:p>
            <a:pPr>
              <a:defRPr/>
            </a:pPr>
            <a:fld id="{B6CB3E37-E7CB-473E-98CC-EA085E8A1C4F}" type="slidenum">
              <a:rPr lang="de-DE"/>
              <a:t>10</a:t>
            </a:fld>
            <a:endParaRPr lang="de-DE"/>
          </a:p>
        </p:txBody>
      </p:sp>
      <p:sp>
        <p:nvSpPr>
          <p:cNvPr id="1217339855" name="Fußzeilenplatzhalter 6"/>
          <p:cNvSpPr>
            <a:spLocks noGrp="1"/>
          </p:cNvSpPr>
          <p:nvPr>
            <p:ph type="ftr" sz="quarter" idx="11"/>
          </p:nvPr>
        </p:nvSpPr>
        <p:spPr bwMode="auto"/>
        <p:txBody>
          <a:bodyPr/>
          <a:lstStyle/>
          <a:p>
            <a:pPr>
              <a:defRPr/>
            </a:pPr>
            <a:r>
              <a:rPr lang="de-DE"/>
              <a:t> </a:t>
            </a:r>
            <a:endParaRPr/>
          </a:p>
        </p:txBody>
      </p:sp>
      <p:sp>
        <p:nvSpPr>
          <p:cNvPr id="1899459847" name="Textfeld 1899459846"/>
          <p:cNvSpPr txBox="1"/>
          <p:nvPr/>
        </p:nvSpPr>
        <p:spPr bwMode="auto">
          <a:xfrm>
            <a:off x="1374504" y="5807170"/>
            <a:ext cx="6698496"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t>A detailed video on this topic can also be found on the </a:t>
            </a:r>
            <a:r>
              <a:rPr u="sng">
                <a:hlinkClick r:id="rId3"/>
              </a:rPr>
              <a:t>OWIS-Website</a:t>
            </a:r>
            <a: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28037103" name="Inhaltsplatzhalter 2"/>
          <p:cNvSpPr>
            <a:spLocks noGrp="1"/>
          </p:cNvSpPr>
          <p:nvPr>
            <p:ph idx="13"/>
          </p:nvPr>
        </p:nvSpPr>
        <p:spPr bwMode="auto">
          <a:xfrm>
            <a:off x="1066800" y="1957691"/>
            <a:ext cx="7429500" cy="4117267"/>
          </a:xfrm>
        </p:spPr>
        <p:txBody>
          <a:bodyPr>
            <a:normAutofit fontScale="85000" lnSpcReduction="10000"/>
          </a:bodyPr>
          <a:lstStyle/>
          <a:p>
            <a:pPr>
              <a:defRPr/>
            </a:pPr>
            <a:r>
              <a:rPr lang="en-US"/>
              <a:t>In a lecture (Vorlesung), the </a:t>
            </a:r>
            <a:r>
              <a:rPr lang="en-US" b="1"/>
              <a:t>lecturer delivers information </a:t>
            </a:r>
            <a:r>
              <a:rPr lang="en-US"/>
              <a:t>the students need to know. </a:t>
            </a:r>
            <a:r>
              <a:rPr lang="en-US" b="1"/>
              <a:t>Several hundred students </a:t>
            </a:r>
            <a:r>
              <a:rPr lang="en-US"/>
              <a:t>often sit in the lecture hall at the same time or attend the lecture as an online event. Students are not expected to participate orally.</a:t>
            </a:r>
            <a:endParaRPr/>
          </a:p>
          <a:p>
            <a:pPr>
              <a:defRPr/>
            </a:pPr>
            <a:r>
              <a:rPr lang="en-US"/>
              <a:t>A seminar (Seminar), on the other hand, is </a:t>
            </a:r>
            <a:r>
              <a:rPr lang="en-US" b="1"/>
              <a:t>discussion</a:t>
            </a:r>
            <a:r>
              <a:rPr lang="en-US"/>
              <a:t>-</a:t>
            </a:r>
            <a:r>
              <a:rPr lang="en-US" b="1"/>
              <a:t>oriented </a:t>
            </a:r>
            <a:r>
              <a:rPr lang="en-US"/>
              <a:t>and takes place in a </a:t>
            </a:r>
            <a:r>
              <a:rPr lang="en-US" b="1"/>
              <a:t>smaller setting </a:t>
            </a:r>
            <a:r>
              <a:rPr lang="en-US"/>
              <a:t>with a maximum of about 50 students. In this type of course, students are expected to </a:t>
            </a:r>
            <a:r>
              <a:rPr lang="en-US" b="1"/>
              <a:t>actively</a:t>
            </a:r>
            <a:r>
              <a:rPr lang="en-US"/>
              <a:t> </a:t>
            </a:r>
            <a:r>
              <a:rPr lang="en-US" b="1"/>
              <a:t>participate </a:t>
            </a:r>
            <a:r>
              <a:rPr lang="en-US"/>
              <a:t>in the discussion.</a:t>
            </a:r>
            <a:endParaRPr/>
          </a:p>
          <a:p>
            <a:pPr marL="0" indent="0">
              <a:buNone/>
              <a:defRPr/>
            </a:pPr>
            <a:endParaRPr lang="de-DE"/>
          </a:p>
        </p:txBody>
      </p:sp>
      <p:sp>
        <p:nvSpPr>
          <p:cNvPr id="865812861" name="Titel 3"/>
          <p:cNvSpPr>
            <a:spLocks noGrp="1"/>
          </p:cNvSpPr>
          <p:nvPr>
            <p:ph type="title"/>
          </p:nvPr>
        </p:nvSpPr>
        <p:spPr bwMode="auto"/>
        <p:txBody>
          <a:bodyPr/>
          <a:lstStyle/>
          <a:p>
            <a:pPr>
              <a:defRPr/>
            </a:pPr>
            <a:r>
              <a:rPr lang="de-DE"/>
              <a:t>LECTURES &amp; SEMINARS </a:t>
            </a:r>
            <a:endParaRPr/>
          </a:p>
        </p:txBody>
      </p:sp>
      <p:sp>
        <p:nvSpPr>
          <p:cNvPr id="1044110841" name="Datumsplatzhalter 4"/>
          <p:cNvSpPr>
            <a:spLocks noGrp="1"/>
          </p:cNvSpPr>
          <p:nvPr>
            <p:ph type="dt" sz="half" idx="10"/>
          </p:nvPr>
        </p:nvSpPr>
        <p:spPr bwMode="auto"/>
        <p:txBody>
          <a:bodyPr/>
          <a:lstStyle/>
          <a:p>
            <a:pPr>
              <a:defRPr/>
            </a:pPr>
            <a:fld id="{E8ECDBFD-9398-EB40-ADD2-2126A27298C6}" type="datetime1">
              <a:rPr lang="de-DE"/>
              <a:t>01.04.2026</a:t>
            </a:fld>
            <a:endParaRPr lang="de-DE"/>
          </a:p>
        </p:txBody>
      </p:sp>
      <p:sp>
        <p:nvSpPr>
          <p:cNvPr id="1030367270" name="Foliennummernplatzhalter 5"/>
          <p:cNvSpPr>
            <a:spLocks noGrp="1"/>
          </p:cNvSpPr>
          <p:nvPr>
            <p:ph type="sldNum" sz="quarter" idx="12"/>
          </p:nvPr>
        </p:nvSpPr>
        <p:spPr bwMode="auto"/>
        <p:txBody>
          <a:bodyPr/>
          <a:lstStyle/>
          <a:p>
            <a:pPr>
              <a:defRPr/>
            </a:pPr>
            <a:fld id="{B6CB3E37-E7CB-473E-98CC-EA085E8A1C4F}" type="slidenum">
              <a:rPr lang="de-DE"/>
              <a:t>11</a:t>
            </a:fld>
            <a:endParaRPr lang="de-DE"/>
          </a:p>
        </p:txBody>
      </p:sp>
      <p:sp>
        <p:nvSpPr>
          <p:cNvPr id="199898678"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21220413" name="Inhaltsplatzhalter 2"/>
          <p:cNvSpPr>
            <a:spLocks noGrp="1"/>
          </p:cNvSpPr>
          <p:nvPr>
            <p:ph idx="13"/>
          </p:nvPr>
        </p:nvSpPr>
        <p:spPr bwMode="auto">
          <a:xfrm>
            <a:off x="1066800" y="1957691"/>
            <a:ext cx="7429500" cy="4117267"/>
          </a:xfrm>
        </p:spPr>
        <p:txBody>
          <a:bodyPr>
            <a:normAutofit/>
          </a:bodyPr>
          <a:lstStyle/>
          <a:p>
            <a:pPr>
              <a:defRPr/>
            </a:pPr>
            <a:r>
              <a:rPr lang="en-US"/>
              <a:t>To deepen understanding and apply the material, tutorials (Übungen) are offered.</a:t>
            </a:r>
            <a:endParaRPr/>
          </a:p>
          <a:p>
            <a:pPr>
              <a:defRPr/>
            </a:pPr>
            <a:r>
              <a:rPr lang="en-US"/>
              <a:t>After you have found the desired courses in the electronic course catalog (eVV), register for your </a:t>
            </a:r>
            <a:r>
              <a:rPr lang="en-US" b="1"/>
              <a:t>exams </a:t>
            </a:r>
            <a:r>
              <a:rPr lang="en-US"/>
              <a:t>(MAP, etc.) </a:t>
            </a:r>
            <a:r>
              <a:rPr lang="en-US" b="1"/>
              <a:t>via Stud.IP and/or FlexNow</a:t>
            </a:r>
            <a:r>
              <a:rPr lang="en-US"/>
              <a:t>. You will be informed by your course </a:t>
            </a:r>
            <a:r>
              <a:rPr lang="en-US" b="1"/>
              <a:t>instructor </a:t>
            </a:r>
            <a:r>
              <a:rPr lang="en-US"/>
              <a:t>in good time should there be any changes. Please always observe the</a:t>
            </a:r>
            <a:r>
              <a:rPr lang="en-US" b="1"/>
              <a:t> </a:t>
            </a:r>
            <a:r>
              <a:rPr lang="en-US" b="1" u="sng">
                <a:hlinkClick r:id="rId3"/>
              </a:rPr>
              <a:t>registration and de-registration deadlines.</a:t>
            </a:r>
            <a:endParaRPr lang="de-DE"/>
          </a:p>
        </p:txBody>
      </p:sp>
      <p:sp>
        <p:nvSpPr>
          <p:cNvPr id="519000455" name="Titel 3"/>
          <p:cNvSpPr>
            <a:spLocks noGrp="1"/>
          </p:cNvSpPr>
          <p:nvPr>
            <p:ph type="title"/>
          </p:nvPr>
        </p:nvSpPr>
        <p:spPr bwMode="auto"/>
        <p:txBody>
          <a:bodyPr/>
          <a:lstStyle/>
          <a:p>
            <a:pPr>
              <a:defRPr/>
            </a:pPr>
            <a:r>
              <a:rPr lang="de-DE"/>
              <a:t>TUTORIALS &amp; EXAMS</a:t>
            </a:r>
            <a:endParaRPr/>
          </a:p>
        </p:txBody>
      </p:sp>
      <p:sp>
        <p:nvSpPr>
          <p:cNvPr id="784745964" name="Datumsplatzhalter 4"/>
          <p:cNvSpPr>
            <a:spLocks noGrp="1"/>
          </p:cNvSpPr>
          <p:nvPr>
            <p:ph type="dt" sz="half" idx="10"/>
          </p:nvPr>
        </p:nvSpPr>
        <p:spPr bwMode="auto"/>
        <p:txBody>
          <a:bodyPr/>
          <a:lstStyle/>
          <a:p>
            <a:pPr>
              <a:defRPr/>
            </a:pPr>
            <a:fld id="{E8ECDBFD-9398-EB40-ADD2-2126A27298C6}" type="datetime1">
              <a:rPr lang="de-DE"/>
              <a:t>01.04.2026</a:t>
            </a:fld>
            <a:endParaRPr lang="de-DE"/>
          </a:p>
        </p:txBody>
      </p:sp>
      <p:sp>
        <p:nvSpPr>
          <p:cNvPr id="874440307" name="Foliennummernplatzhalter 5"/>
          <p:cNvSpPr>
            <a:spLocks noGrp="1"/>
          </p:cNvSpPr>
          <p:nvPr>
            <p:ph type="sldNum" sz="quarter" idx="12"/>
          </p:nvPr>
        </p:nvSpPr>
        <p:spPr bwMode="auto"/>
        <p:txBody>
          <a:bodyPr/>
          <a:lstStyle/>
          <a:p>
            <a:pPr>
              <a:defRPr/>
            </a:pPr>
            <a:fld id="{B6CB3E37-E7CB-473E-98CC-EA085E8A1C4F}" type="slidenum">
              <a:rPr lang="de-DE"/>
              <a:t>12</a:t>
            </a:fld>
            <a:endParaRPr lang="de-DE"/>
          </a:p>
        </p:txBody>
      </p:sp>
      <p:sp>
        <p:nvSpPr>
          <p:cNvPr id="1067633551"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33225" name="Datumsplatzhalter 3"/>
          <p:cNvSpPr>
            <a:spLocks noGrp="1"/>
          </p:cNvSpPr>
          <p:nvPr>
            <p:ph type="dt" sz="half" idx="10"/>
          </p:nvPr>
        </p:nvSpPr>
        <p:spPr bwMode="auto"/>
        <p:txBody>
          <a:bodyPr/>
          <a:lstStyle/>
          <a:p>
            <a:pPr>
              <a:defRPr/>
            </a:pPr>
            <a:fld id="{64F2A154-4DFC-0B3A-6281-4B1C798CF0D9}" type="datetime1">
              <a:rPr lang="de-DE"/>
              <a:t>01.04.2026</a:t>
            </a:fld>
            <a:endParaRPr lang="de-DE"/>
          </a:p>
        </p:txBody>
      </p:sp>
      <p:sp>
        <p:nvSpPr>
          <p:cNvPr id="69353530" name="Fußzeilenplatzhalter 4"/>
          <p:cNvSpPr>
            <a:spLocks noGrp="1"/>
          </p:cNvSpPr>
          <p:nvPr>
            <p:ph type="ftr" sz="quarter" idx="11"/>
          </p:nvPr>
        </p:nvSpPr>
        <p:spPr bwMode="auto"/>
        <p:txBody>
          <a:bodyPr/>
          <a:lstStyle/>
          <a:p>
            <a:pPr>
              <a:defRPr/>
            </a:pPr>
            <a:r>
              <a:rPr lang="de-DE"/>
              <a:t> </a:t>
            </a:r>
          </a:p>
        </p:txBody>
      </p:sp>
      <p:sp>
        <p:nvSpPr>
          <p:cNvPr id="835706271" name="Foliennummernplatzhalter 5"/>
          <p:cNvSpPr>
            <a:spLocks noGrp="1"/>
          </p:cNvSpPr>
          <p:nvPr>
            <p:ph type="sldNum" sz="quarter" idx="12"/>
          </p:nvPr>
        </p:nvSpPr>
        <p:spPr bwMode="auto"/>
        <p:txBody>
          <a:bodyPr/>
          <a:lstStyle/>
          <a:p>
            <a:pPr>
              <a:defRPr/>
            </a:pPr>
            <a:fld id="{B85D9743-5C0C-9A11-097D-8EE0A1036600}" type="slidenum">
              <a:rPr lang="de-DE"/>
              <a:t>13</a:t>
            </a:fld>
            <a:endParaRPr lang="de-DE"/>
          </a:p>
        </p:txBody>
      </p:sp>
      <p:sp>
        <p:nvSpPr>
          <p:cNvPr id="469411320" name="Titelplatzhalter 1"/>
          <p:cNvSpPr>
            <a:spLocks noGrp="1"/>
          </p:cNvSpPr>
          <p:nvPr>
            <p:ph type="title" hasCustomPrompt="1"/>
          </p:nvPr>
        </p:nvSpPr>
        <p:spPr bwMode="auto">
          <a:xfrm>
            <a:off x="657224" y="783039"/>
            <a:ext cx="8691699" cy="971595"/>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a:defRPr>
                <a:solidFill>
                  <a:schemeClr val="bg1"/>
                </a:solidFill>
              </a:defRPr>
            </a:lvl1pPr>
          </a:lstStyle>
          <a:p>
            <a:pPr>
              <a:defRPr/>
            </a:pPr>
            <a:r>
              <a:rPr sz="3600" b="0" i="0" u="none">
                <a:solidFill>
                  <a:srgbClr val="FFFFFF"/>
                </a:solidFill>
                <a:latin typeface="Calibri"/>
                <a:ea typeface="Calibri"/>
                <a:cs typeface="Calibri"/>
              </a:rPr>
              <a:t>GRADING SYSTEM</a:t>
            </a:r>
            <a:r>
              <a:rPr sz="3600"/>
              <a:t> </a:t>
            </a:r>
            <a:r>
              <a:rPr lang="en-US" sz="3600" b="0" i="0" u="none" strike="noStrike" cap="none" spc="0">
                <a:solidFill>
                  <a:schemeClr val="bg1"/>
                </a:solidFill>
                <a:latin typeface="Calibri"/>
                <a:ea typeface="Calibri"/>
                <a:cs typeface="Calibri"/>
              </a:rPr>
              <a:t> </a:t>
            </a:r>
            <a:endParaRPr sz="3600"/>
          </a:p>
        </p:txBody>
      </p:sp>
      <p:pic>
        <p:nvPicPr>
          <p:cNvPr id="820772577" name="Grafik 820772576"/>
          <p:cNvPicPr>
            <a:picLocks noChangeAspect="1"/>
          </p:cNvPicPr>
          <p:nvPr/>
        </p:nvPicPr>
        <p:blipFill rotWithShape="1">
          <a:blip r:embed="rId3"/>
          <a:stretch/>
        </p:blipFill>
        <p:spPr bwMode="auto">
          <a:xfrm>
            <a:off x="3028949" y="1851500"/>
            <a:ext cx="3548693" cy="42207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7553214" name="Datumsplatzhalter 3"/>
          <p:cNvSpPr>
            <a:spLocks noGrp="1"/>
          </p:cNvSpPr>
          <p:nvPr>
            <p:ph type="dt" sz="half" idx="10"/>
          </p:nvPr>
        </p:nvSpPr>
        <p:spPr bwMode="auto"/>
        <p:txBody>
          <a:bodyPr/>
          <a:lstStyle/>
          <a:p>
            <a:pPr>
              <a:defRPr/>
            </a:pPr>
            <a:fld id="{C229F8E8-9C3E-42D8-8134-92B8CE0CBE0E}" type="datetime1">
              <a:rPr lang="de-DE"/>
              <a:t>01.04.2026</a:t>
            </a:fld>
            <a:endParaRPr lang="de-DE"/>
          </a:p>
        </p:txBody>
      </p:sp>
      <p:sp>
        <p:nvSpPr>
          <p:cNvPr id="1383401160" name="Fußzeilenplatzhalter 4"/>
          <p:cNvSpPr>
            <a:spLocks noGrp="1"/>
          </p:cNvSpPr>
          <p:nvPr>
            <p:ph type="ftr" sz="quarter" idx="11"/>
          </p:nvPr>
        </p:nvSpPr>
        <p:spPr bwMode="auto"/>
        <p:txBody>
          <a:bodyPr/>
          <a:lstStyle/>
          <a:p>
            <a:pPr>
              <a:defRPr/>
            </a:pPr>
            <a:r>
              <a:rPr lang="de-DE"/>
              <a:t> </a:t>
            </a:r>
          </a:p>
        </p:txBody>
      </p:sp>
      <p:sp>
        <p:nvSpPr>
          <p:cNvPr id="1937489323" name="Foliennummernplatzhalter 5"/>
          <p:cNvSpPr>
            <a:spLocks noGrp="1"/>
          </p:cNvSpPr>
          <p:nvPr>
            <p:ph type="sldNum" sz="quarter" idx="12"/>
          </p:nvPr>
        </p:nvSpPr>
        <p:spPr bwMode="auto"/>
        <p:txBody>
          <a:bodyPr/>
          <a:lstStyle/>
          <a:p>
            <a:pPr>
              <a:defRPr/>
            </a:pPr>
            <a:fld id="{D89BF524-99BA-9ACE-5B36-54B4B0131906}" type="slidenum">
              <a:rPr lang="de-DE"/>
              <a:t>14</a:t>
            </a:fld>
            <a:endParaRPr lang="de-DE"/>
          </a:p>
        </p:txBody>
      </p:sp>
      <p:sp>
        <p:nvSpPr>
          <p:cNvPr id="48935365" name="Titelplatzhalter 1"/>
          <p:cNvSpPr>
            <a:spLocks noGrp="1"/>
          </p:cNvSpPr>
          <p:nvPr>
            <p:ph type="title" hasCustomPrompt="1"/>
          </p:nvPr>
        </p:nvSpPr>
        <p:spPr bwMode="auto">
          <a:xfrm>
            <a:off x="657225" y="783040"/>
            <a:ext cx="7848599" cy="971595"/>
          </a:xfrm>
          <a:prstGeom prst="rect">
            <a:avLst/>
          </a:prstGeom>
        </p:spPr>
        <p:txBody>
          <a:bodyPr/>
          <a:lstStyle>
            <a:lvl1pPr>
              <a:defRPr>
                <a:solidFill>
                  <a:schemeClr val="bg1"/>
                </a:solidFill>
              </a:defRPr>
            </a:lvl1pPr>
          </a:lstStyle>
          <a:p>
            <a:pPr>
              <a:defRPr/>
            </a:pPr>
            <a:r>
              <a:rPr sz="3600" b="0" i="0" u="none">
                <a:solidFill>
                  <a:srgbClr val="FFFFFF"/>
                </a:solidFill>
                <a:latin typeface="Calibri"/>
                <a:ea typeface="Calibri"/>
                <a:cs typeface="Calibri"/>
              </a:rPr>
              <a:t>GRADING SYSTEMS</a:t>
            </a:r>
            <a:r>
              <a:t> - LAW</a:t>
            </a:r>
          </a:p>
        </p:txBody>
      </p:sp>
      <p:pic>
        <p:nvPicPr>
          <p:cNvPr id="1924686287" name="Grafik 1924686286"/>
          <p:cNvPicPr>
            <a:picLocks noChangeAspect="1"/>
          </p:cNvPicPr>
          <p:nvPr/>
        </p:nvPicPr>
        <p:blipFill rotWithShape="1">
          <a:blip r:embed="rId3"/>
          <a:stretch/>
        </p:blipFill>
        <p:spPr bwMode="auto">
          <a:xfrm>
            <a:off x="1049364" y="1870074"/>
            <a:ext cx="7267115" cy="426466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9675328" name="Datumsplatzhalter 3"/>
          <p:cNvSpPr>
            <a:spLocks noGrp="1"/>
          </p:cNvSpPr>
          <p:nvPr>
            <p:ph type="dt" sz="half" idx="10"/>
          </p:nvPr>
        </p:nvSpPr>
        <p:spPr bwMode="auto"/>
        <p:txBody>
          <a:bodyPr/>
          <a:lstStyle/>
          <a:p>
            <a:pPr>
              <a:defRPr/>
            </a:pPr>
            <a:fld id="{6B942F66-FCDB-6973-6D71-1BB9ABCA2ACA}" type="datetime1">
              <a:rPr lang="de-DE"/>
              <a:t>01.04.2026</a:t>
            </a:fld>
            <a:endParaRPr lang="de-DE"/>
          </a:p>
        </p:txBody>
      </p:sp>
      <p:sp>
        <p:nvSpPr>
          <p:cNvPr id="1027055244" name="Fußzeilenplatzhalter 4"/>
          <p:cNvSpPr>
            <a:spLocks noGrp="1"/>
          </p:cNvSpPr>
          <p:nvPr>
            <p:ph type="ftr" sz="quarter" idx="11"/>
          </p:nvPr>
        </p:nvSpPr>
        <p:spPr bwMode="auto"/>
        <p:txBody>
          <a:bodyPr/>
          <a:lstStyle/>
          <a:p>
            <a:pPr>
              <a:defRPr/>
            </a:pPr>
            <a:r>
              <a:rPr lang="de-DE"/>
              <a:t> </a:t>
            </a:r>
          </a:p>
        </p:txBody>
      </p:sp>
      <p:sp>
        <p:nvSpPr>
          <p:cNvPr id="82457549" name="Foliennummernplatzhalter 5"/>
          <p:cNvSpPr>
            <a:spLocks noGrp="1"/>
          </p:cNvSpPr>
          <p:nvPr>
            <p:ph type="sldNum" sz="quarter" idx="12"/>
          </p:nvPr>
        </p:nvSpPr>
        <p:spPr bwMode="auto"/>
        <p:txBody>
          <a:bodyPr/>
          <a:lstStyle/>
          <a:p>
            <a:pPr>
              <a:defRPr/>
            </a:pPr>
            <a:fld id="{4935AC0B-3F15-36D5-F66E-DE167BEA0C65}" type="slidenum">
              <a:rPr lang="de-DE"/>
              <a:t>15</a:t>
            </a:fld>
            <a:endParaRPr lang="de-DE"/>
          </a:p>
        </p:txBody>
      </p:sp>
      <p:sp>
        <p:nvSpPr>
          <p:cNvPr id="1619969313" name="Titelplatzhalter 1"/>
          <p:cNvSpPr>
            <a:spLocks noGrp="1"/>
          </p:cNvSpPr>
          <p:nvPr>
            <p:ph type="title" hasCustomPrompt="1"/>
          </p:nvPr>
        </p:nvSpPr>
        <p:spPr bwMode="auto">
          <a:xfrm>
            <a:off x="657225" y="783040"/>
            <a:ext cx="7848599" cy="971595"/>
          </a:xfrm>
          <a:prstGeom prst="rect">
            <a:avLst/>
          </a:prstGeom>
        </p:spPr>
        <p:txBody>
          <a:bodyPr/>
          <a:lstStyle>
            <a:lvl1pPr>
              <a:defRPr>
                <a:solidFill>
                  <a:schemeClr val="bg1"/>
                </a:solidFill>
              </a:defRPr>
            </a:lvl1pPr>
          </a:lstStyle>
          <a:p>
            <a:pPr>
              <a:defRPr/>
            </a:pPr>
            <a:r>
              <a:rPr sz="3600" b="0" i="0" u="none">
                <a:solidFill>
                  <a:srgbClr val="FFFFFF"/>
                </a:solidFill>
                <a:latin typeface="Calibri"/>
                <a:ea typeface="Calibri"/>
                <a:cs typeface="Calibri"/>
              </a:rPr>
              <a:t>GRADING SYSTEMS</a:t>
            </a:r>
            <a:r>
              <a:t> - MEDICINE</a:t>
            </a:r>
          </a:p>
        </p:txBody>
      </p:sp>
      <p:pic>
        <p:nvPicPr>
          <p:cNvPr id="936761377" name="Grafik 936761376"/>
          <p:cNvPicPr>
            <a:picLocks noChangeAspect="1"/>
          </p:cNvPicPr>
          <p:nvPr/>
        </p:nvPicPr>
        <p:blipFill rotWithShape="1">
          <a:blip r:embed="rId3"/>
          <a:stretch/>
        </p:blipFill>
        <p:spPr bwMode="auto">
          <a:xfrm>
            <a:off x="984787" y="2550762"/>
            <a:ext cx="7718516" cy="22018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63527428" name="Inhaltsplatzhalter 2"/>
          <p:cNvSpPr>
            <a:spLocks noGrp="1"/>
          </p:cNvSpPr>
          <p:nvPr>
            <p:ph idx="13"/>
          </p:nvPr>
        </p:nvSpPr>
        <p:spPr bwMode="auto">
          <a:xfrm>
            <a:off x="1066800" y="1957691"/>
            <a:ext cx="7429500" cy="4117267"/>
          </a:xfrm>
        </p:spPr>
        <p:txBody>
          <a:bodyPr>
            <a:normAutofit fontScale="77500" lnSpcReduction="20000"/>
          </a:bodyPr>
          <a:lstStyle/>
          <a:p>
            <a:pPr>
              <a:defRPr/>
            </a:pPr>
            <a:r>
              <a:rPr lang="en-US"/>
              <a:t>Please refer to your </a:t>
            </a:r>
            <a:r>
              <a:rPr lang="en-US" b="1"/>
              <a:t>study plan</a:t>
            </a:r>
            <a:r>
              <a:rPr lang="en-US"/>
              <a:t> (</a:t>
            </a:r>
            <a:r>
              <a:rPr lang="en-US" b="1"/>
              <a:t>Studienverlaufsplan </a:t>
            </a:r>
            <a:r>
              <a:rPr lang="en-US"/>
              <a:t>– </a:t>
            </a:r>
            <a:r>
              <a:rPr lang="en-US" b="1"/>
              <a:t>SVP</a:t>
            </a:r>
            <a:r>
              <a:rPr lang="en-US"/>
              <a:t>) and </a:t>
            </a:r>
            <a:r>
              <a:rPr lang="en-US" b="1"/>
              <a:t>module descriptions </a:t>
            </a:r>
            <a:r>
              <a:rPr lang="en-US"/>
              <a:t>for the modules/courses you need to take.</a:t>
            </a:r>
            <a:endParaRPr/>
          </a:p>
          <a:p>
            <a:pPr>
              <a:defRPr/>
            </a:pPr>
            <a:r>
              <a:rPr lang="en-US"/>
              <a:t>In the </a:t>
            </a:r>
            <a:r>
              <a:rPr lang="en-US" b="1" u="sng">
                <a:hlinkClick r:id="rId3"/>
              </a:rPr>
              <a:t>electronic course catalog</a:t>
            </a:r>
            <a:r>
              <a:rPr lang="en-US" b="1"/>
              <a:t> </a:t>
            </a:r>
            <a:r>
              <a:rPr lang="en-US"/>
              <a:t>(</a:t>
            </a:r>
            <a:r>
              <a:rPr lang="en-US" b="1"/>
              <a:t>eVV</a:t>
            </a:r>
            <a:r>
              <a:rPr lang="en-US"/>
              <a:t>) you will find an overview of the courses currently offered and the corresponding direct link to Stud.IP.</a:t>
            </a:r>
            <a:endParaRPr/>
          </a:p>
          <a:p>
            <a:pPr>
              <a:defRPr/>
            </a:pPr>
            <a:r>
              <a:rPr lang="en-US"/>
              <a:t>For some courses you have to register additionally via </a:t>
            </a:r>
            <a:r>
              <a:rPr lang="en-US" b="1" u="sng">
                <a:hlinkClick r:id="rId4"/>
              </a:rPr>
              <a:t>FlexNow</a:t>
            </a:r>
            <a:r>
              <a:rPr lang="en-US" b="1"/>
              <a:t>.</a:t>
            </a:r>
            <a:r>
              <a:rPr lang="en-US"/>
              <a:t>  Please always observe the </a:t>
            </a:r>
            <a:r>
              <a:rPr lang="en-US" b="1"/>
              <a:t>registration </a:t>
            </a:r>
            <a:r>
              <a:rPr lang="en-US"/>
              <a:t>and </a:t>
            </a:r>
            <a:r>
              <a:rPr lang="en-US" b="1"/>
              <a:t>de</a:t>
            </a:r>
            <a:r>
              <a:rPr lang="en-US"/>
              <a:t>-</a:t>
            </a:r>
            <a:r>
              <a:rPr lang="en-US" b="1"/>
              <a:t>registration </a:t>
            </a:r>
            <a:r>
              <a:rPr lang="en-US" b="1" u="sng">
                <a:hlinkClick r:id="rId5"/>
              </a:rPr>
              <a:t>deadlines</a:t>
            </a:r>
            <a:r>
              <a:rPr lang="en-US" b="1"/>
              <a:t> </a:t>
            </a:r>
            <a:r>
              <a:rPr lang="en-US"/>
              <a:t>by your </a:t>
            </a:r>
            <a:r>
              <a:rPr lang="en-US" u="sng">
                <a:hlinkClick r:id="rId6"/>
              </a:rPr>
              <a:t>faculty</a:t>
            </a:r>
            <a:r>
              <a:rPr lang="en-US"/>
              <a:t>.</a:t>
            </a:r>
            <a:endParaRPr/>
          </a:p>
        </p:txBody>
      </p:sp>
      <p:sp>
        <p:nvSpPr>
          <p:cNvPr id="1007791449" name="Titel 3"/>
          <p:cNvSpPr>
            <a:spLocks noGrp="1"/>
          </p:cNvSpPr>
          <p:nvPr>
            <p:ph type="title"/>
          </p:nvPr>
        </p:nvSpPr>
        <p:spPr bwMode="auto"/>
        <p:txBody>
          <a:bodyPr/>
          <a:lstStyle/>
          <a:p>
            <a:pPr>
              <a:defRPr/>
            </a:pPr>
            <a:r>
              <a:rPr lang="de-DE"/>
              <a:t>CREATING YOUR TIME-TABLE</a:t>
            </a:r>
            <a:endParaRPr/>
          </a:p>
        </p:txBody>
      </p:sp>
      <p:sp>
        <p:nvSpPr>
          <p:cNvPr id="1660789596" name="Datumsplatzhalter 4"/>
          <p:cNvSpPr>
            <a:spLocks noGrp="1"/>
          </p:cNvSpPr>
          <p:nvPr>
            <p:ph type="dt" sz="half" idx="10"/>
          </p:nvPr>
        </p:nvSpPr>
        <p:spPr bwMode="auto"/>
        <p:txBody>
          <a:bodyPr/>
          <a:lstStyle/>
          <a:p>
            <a:pPr>
              <a:defRPr/>
            </a:pPr>
            <a:fld id="{E8ECDBFD-9398-EB40-ADD2-2126A27298C6}" type="datetime1">
              <a:rPr lang="de-DE"/>
              <a:t>01.04.2026</a:t>
            </a:fld>
            <a:endParaRPr lang="de-DE"/>
          </a:p>
        </p:txBody>
      </p:sp>
      <p:sp>
        <p:nvSpPr>
          <p:cNvPr id="894495037" name="Foliennummernplatzhalter 5"/>
          <p:cNvSpPr>
            <a:spLocks noGrp="1"/>
          </p:cNvSpPr>
          <p:nvPr>
            <p:ph type="sldNum" sz="quarter" idx="12"/>
          </p:nvPr>
        </p:nvSpPr>
        <p:spPr bwMode="auto"/>
        <p:txBody>
          <a:bodyPr/>
          <a:lstStyle/>
          <a:p>
            <a:pPr>
              <a:defRPr/>
            </a:pPr>
            <a:fld id="{B6CB3E37-E7CB-473E-98CC-EA085E8A1C4F}" type="slidenum">
              <a:rPr lang="de-DE"/>
              <a:t>16</a:t>
            </a:fld>
            <a:endParaRPr lang="de-DE"/>
          </a:p>
        </p:txBody>
      </p:sp>
      <p:sp>
        <p:nvSpPr>
          <p:cNvPr id="1392979911"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12088959" name="Inhaltsplatzhalter 2"/>
          <p:cNvSpPr>
            <a:spLocks noGrp="1"/>
          </p:cNvSpPr>
          <p:nvPr>
            <p:ph idx="13"/>
          </p:nvPr>
        </p:nvSpPr>
        <p:spPr bwMode="auto">
          <a:xfrm>
            <a:off x="1066799" y="1957690"/>
            <a:ext cx="7745449" cy="4693933"/>
          </a:xfrm>
        </p:spPr>
        <p:txBody>
          <a:bodyPr vertOverflow="overflow" horzOverflow="overflow" vert="horz" wrap="square" lIns="91440" tIns="45720" rIns="91440" bIns="45720" numCol="1" spcCol="0" rtlCol="0" fromWordArt="0" anchor="t" anchorCtr="0" forceAA="0" compatLnSpc="0">
            <a:normAutofit/>
          </a:bodyPr>
          <a:lstStyle/>
          <a:p>
            <a:pPr marL="0" indent="0">
              <a:buNone/>
              <a:defRPr/>
            </a:pPr>
            <a:r>
              <a:rPr sz="1900" b="1" i="0" u="none">
                <a:solidFill>
                  <a:srgbClr val="000000"/>
                </a:solidFill>
                <a:latin typeface="Calibri"/>
                <a:ea typeface="Calibri"/>
                <a:cs typeface="Calibri"/>
              </a:rPr>
              <a:t>Self-Responsibility and Independence</a:t>
            </a:r>
            <a:endParaRPr sz="1900">
              <a:latin typeface="Calibri"/>
              <a:cs typeface="Calibri"/>
            </a:endParaRPr>
          </a:p>
          <a:p>
            <a:pPr>
              <a:defRPr/>
            </a:pPr>
            <a:r>
              <a:rPr sz="1900" b="1" i="0" u="none">
                <a:solidFill>
                  <a:srgbClr val="000000"/>
                </a:solidFill>
                <a:latin typeface="Calibri"/>
                <a:ea typeface="Calibri"/>
                <a:cs typeface="Calibri"/>
              </a:rPr>
              <a:t>The "Leistungsnachweis":</a:t>
            </a:r>
            <a:r>
              <a:rPr sz="1900" b="0" i="0" u="none">
                <a:solidFill>
                  <a:srgbClr val="000000"/>
                </a:solidFill>
                <a:latin typeface="Calibri"/>
                <a:ea typeface="Calibri"/>
                <a:cs typeface="Calibri"/>
              </a:rPr>
              <a:t> Most courses rely on a single final exam or paper at the end of the semester. Continuous homework is rare.</a:t>
            </a:r>
            <a:endParaRPr sz="1900">
              <a:latin typeface="Calibri"/>
              <a:cs typeface="Calibri"/>
            </a:endParaRPr>
          </a:p>
          <a:p>
            <a:pPr>
              <a:defRPr/>
            </a:pPr>
            <a:r>
              <a:rPr sz="1900" b="1" i="0" u="none">
                <a:solidFill>
                  <a:srgbClr val="000000"/>
                </a:solidFill>
                <a:latin typeface="Calibri"/>
                <a:ea typeface="Calibri"/>
                <a:cs typeface="Calibri"/>
              </a:rPr>
              <a:t>Scientific Rigor:</a:t>
            </a:r>
            <a:r>
              <a:rPr sz="1900" b="0" i="0" u="none">
                <a:solidFill>
                  <a:srgbClr val="000000"/>
                </a:solidFill>
                <a:latin typeface="Calibri"/>
                <a:ea typeface="Calibri"/>
                <a:cs typeface="Calibri"/>
              </a:rPr>
              <a:t> Plagiarism is taken extremely seriously. </a:t>
            </a:r>
            <a:endParaRPr sz="1900">
              <a:latin typeface="Calibri"/>
              <a:cs typeface="Calibri"/>
            </a:endParaRPr>
          </a:p>
          <a:p>
            <a:pPr>
              <a:defRPr/>
            </a:pPr>
            <a:r>
              <a:rPr sz="1900" b="1" i="0" u="none">
                <a:solidFill>
                  <a:srgbClr val="000000"/>
                </a:solidFill>
                <a:latin typeface="Calibri"/>
                <a:ea typeface="Calibri"/>
                <a:cs typeface="Calibri"/>
              </a:rPr>
              <a:t>Active Participation:</a:t>
            </a:r>
            <a:r>
              <a:rPr sz="1900" b="0" i="0" u="none">
                <a:solidFill>
                  <a:srgbClr val="000000"/>
                </a:solidFill>
                <a:latin typeface="Calibri"/>
                <a:ea typeface="Calibri"/>
                <a:cs typeface="Calibri"/>
              </a:rPr>
              <a:t> In seminars, you aren't just a listener. You are expected to contribute to discussions and challenge ideas.</a:t>
            </a:r>
            <a:endParaRPr sz="1900">
              <a:latin typeface="Calibri"/>
              <a:cs typeface="Calibri"/>
            </a:endParaRPr>
          </a:p>
          <a:p>
            <a:pPr marL="0" indent="0">
              <a:buNone/>
              <a:defRPr/>
            </a:pPr>
            <a:r>
              <a:rPr sz="1900" b="1" i="0" u="none">
                <a:solidFill>
                  <a:srgbClr val="000000"/>
                </a:solidFill>
                <a:latin typeface="Calibri"/>
                <a:ea typeface="Calibri"/>
                <a:cs typeface="Calibri"/>
              </a:rPr>
              <a:t>Self-Study (Selbststudium):</a:t>
            </a:r>
            <a:r>
              <a:rPr sz="1900" b="0" i="0" u="none">
                <a:solidFill>
                  <a:srgbClr val="000000"/>
                </a:solidFill>
                <a:latin typeface="Calibri"/>
                <a:ea typeface="Calibri"/>
                <a:cs typeface="Calibri"/>
              </a:rPr>
              <a:t> For every hour spent in a lecture, expect to spend 2–3 hours in the library.</a:t>
            </a:r>
            <a:endParaRPr lang="de-DE"/>
          </a:p>
        </p:txBody>
      </p:sp>
      <p:sp>
        <p:nvSpPr>
          <p:cNvPr id="1765370373" name="Titel 3"/>
          <p:cNvSpPr>
            <a:spLocks noGrp="1"/>
          </p:cNvSpPr>
          <p:nvPr>
            <p:ph type="title"/>
          </p:nvPr>
        </p:nvSpPr>
        <p:spPr bwMode="auto"/>
        <p:txBody>
          <a:bodyPr/>
          <a:lstStyle/>
          <a:p>
            <a:pPr>
              <a:defRPr/>
            </a:pPr>
            <a:r>
              <a:rPr lang="de-DE"/>
              <a:t>ACADEMIC EXPECTATIONS</a:t>
            </a:r>
            <a:endParaRPr/>
          </a:p>
        </p:txBody>
      </p:sp>
      <p:sp>
        <p:nvSpPr>
          <p:cNvPr id="1495005049" name="Datumsplatzhalter 4"/>
          <p:cNvSpPr>
            <a:spLocks noGrp="1"/>
          </p:cNvSpPr>
          <p:nvPr>
            <p:ph type="dt" sz="half" idx="10"/>
          </p:nvPr>
        </p:nvSpPr>
        <p:spPr bwMode="auto"/>
        <p:txBody>
          <a:bodyPr/>
          <a:lstStyle/>
          <a:p>
            <a:pPr>
              <a:defRPr/>
            </a:pPr>
            <a:fld id="{E8ECDBFD-9398-EB40-ADD2-2126A27298C6}" type="datetime1">
              <a:rPr lang="de-DE"/>
              <a:t>01.04.2026</a:t>
            </a:fld>
            <a:endParaRPr lang="de-DE"/>
          </a:p>
        </p:txBody>
      </p:sp>
      <p:sp>
        <p:nvSpPr>
          <p:cNvPr id="1733379093" name="Foliennummernplatzhalter 5"/>
          <p:cNvSpPr>
            <a:spLocks noGrp="1"/>
          </p:cNvSpPr>
          <p:nvPr>
            <p:ph type="sldNum" sz="quarter" idx="12"/>
          </p:nvPr>
        </p:nvSpPr>
        <p:spPr bwMode="auto"/>
        <p:txBody>
          <a:bodyPr/>
          <a:lstStyle/>
          <a:p>
            <a:pPr>
              <a:defRPr/>
            </a:pPr>
            <a:fld id="{B6CB3E37-E7CB-473E-98CC-EA085E8A1C4F}" type="slidenum">
              <a:rPr lang="de-DE"/>
              <a:t>17</a:t>
            </a:fld>
            <a:endParaRPr lang="de-DE"/>
          </a:p>
        </p:txBody>
      </p:sp>
      <p:sp>
        <p:nvSpPr>
          <p:cNvPr id="200967515"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23472437" name="Inhaltsplatzhalter 2"/>
          <p:cNvSpPr>
            <a:spLocks noGrp="1"/>
          </p:cNvSpPr>
          <p:nvPr>
            <p:ph idx="13"/>
          </p:nvPr>
        </p:nvSpPr>
        <p:spPr bwMode="auto">
          <a:xfrm>
            <a:off x="1066799" y="1957690"/>
            <a:ext cx="8015324" cy="4662183"/>
          </a:xfrm>
        </p:spPr>
        <p:txBody>
          <a:bodyPr>
            <a:normAutofit/>
          </a:bodyPr>
          <a:lstStyle/>
          <a:p>
            <a:pPr marL="0" indent="0">
              <a:buNone/>
              <a:defRPr/>
            </a:pPr>
            <a:r>
              <a:rPr sz="1900" b="1" i="0" u="none">
                <a:solidFill>
                  <a:srgbClr val="000000"/>
                </a:solidFill>
                <a:latin typeface="Calibri"/>
                <a:ea typeface="Calibri"/>
                <a:cs typeface="Calibri"/>
              </a:rPr>
              <a:t>Professional, Formal, and Direct</a:t>
            </a:r>
            <a:endParaRPr sz="1900">
              <a:latin typeface="Calibri"/>
              <a:cs typeface="Calibri"/>
            </a:endParaRPr>
          </a:p>
          <a:p>
            <a:pPr>
              <a:defRPr/>
            </a:pPr>
            <a:r>
              <a:rPr sz="1900" b="1" i="0" u="none">
                <a:solidFill>
                  <a:srgbClr val="000000"/>
                </a:solidFill>
                <a:latin typeface="Calibri"/>
                <a:ea typeface="Calibri"/>
                <a:cs typeface="Calibri"/>
              </a:rPr>
              <a:t>The Golden Rule of Titles:</a:t>
            </a:r>
            <a:endParaRPr sz="1900" b="0" i="0" u="none">
              <a:solidFill>
                <a:srgbClr val="000000"/>
              </a:solidFill>
              <a:latin typeface="Calibri"/>
              <a:ea typeface="Calibri"/>
              <a:cs typeface="Calibri"/>
            </a:endParaRPr>
          </a:p>
          <a:p>
            <a:pPr marL="0" indent="0">
              <a:buClr>
                <a:schemeClr val="accent1"/>
              </a:buClr>
              <a:buFont typeface="Arial"/>
              <a:buNone/>
              <a:defRPr/>
            </a:pPr>
            <a:r>
              <a:rPr sz="1900" b="0" i="0" u="none">
                <a:solidFill>
                  <a:srgbClr val="000000"/>
                </a:solidFill>
                <a:latin typeface="Calibri"/>
                <a:ea typeface="Calibri"/>
                <a:cs typeface="Calibri"/>
              </a:rPr>
              <a:t>Always use formal titles in emails. </a:t>
            </a:r>
            <a:endParaRPr sz="1900">
              <a:latin typeface="Calibri"/>
              <a:cs typeface="Calibri"/>
            </a:endParaRPr>
          </a:p>
          <a:p>
            <a:pPr>
              <a:defRPr/>
            </a:pPr>
            <a:r>
              <a:rPr sz="1900" b="1" i="0" u="none">
                <a:solidFill>
                  <a:srgbClr val="000000"/>
                </a:solidFill>
                <a:latin typeface="Calibri"/>
                <a:ea typeface="Calibri"/>
                <a:cs typeface="Calibri"/>
              </a:rPr>
              <a:t>Email Etiquette:</a:t>
            </a:r>
          </a:p>
          <a:p>
            <a:pPr marL="0" lvl="0" indent="0">
              <a:buClr>
                <a:schemeClr val="accent1"/>
              </a:buClr>
              <a:buFont typeface="Arial"/>
              <a:buNone/>
              <a:defRPr/>
            </a:pPr>
            <a:r>
              <a:rPr sz="1900" b="0" i="0" u="none">
                <a:solidFill>
                  <a:srgbClr val="000000"/>
                </a:solidFill>
                <a:latin typeface="Calibri"/>
                <a:ea typeface="Calibri"/>
                <a:cs typeface="Calibri"/>
              </a:rPr>
              <a:t>Use your university email address.</a:t>
            </a:r>
          </a:p>
          <a:p>
            <a:pPr marL="0" lvl="0" indent="0">
              <a:buClr>
                <a:schemeClr val="accent1"/>
              </a:buClr>
              <a:buFont typeface="Arial"/>
              <a:buNone/>
              <a:defRPr/>
            </a:pPr>
            <a:r>
              <a:rPr sz="1900" b="0" i="0" u="none">
                <a:solidFill>
                  <a:srgbClr val="000000"/>
                </a:solidFill>
                <a:latin typeface="Calibri"/>
                <a:ea typeface="Calibri"/>
                <a:cs typeface="Calibri"/>
              </a:rPr>
              <a:t>Be concise and get straight to the point (no long "hope you are well" intros).</a:t>
            </a:r>
            <a:endParaRPr sz="1900">
              <a:latin typeface="Calibri"/>
              <a:cs typeface="Calibri"/>
            </a:endParaRPr>
          </a:p>
          <a:p>
            <a:pPr marL="0" lvl="0" indent="0">
              <a:buNone/>
              <a:defRPr/>
            </a:pPr>
            <a:r>
              <a:rPr sz="1900" b="0" i="0" u="none">
                <a:solidFill>
                  <a:srgbClr val="000000"/>
                </a:solidFill>
                <a:latin typeface="Calibri"/>
                <a:ea typeface="Calibri"/>
                <a:cs typeface="Calibri"/>
              </a:rPr>
              <a:t>Include your matriculation number and the specific course name.</a:t>
            </a:r>
            <a:endParaRPr lang="de-DE"/>
          </a:p>
        </p:txBody>
      </p:sp>
      <p:sp>
        <p:nvSpPr>
          <p:cNvPr id="1065266332" name="Titel 3"/>
          <p:cNvSpPr>
            <a:spLocks noGrp="1"/>
          </p:cNvSpPr>
          <p:nvPr>
            <p:ph type="title"/>
          </p:nvPr>
        </p:nvSpPr>
        <p:spPr bwMode="auto"/>
        <p:txBody>
          <a:bodyPr/>
          <a:lstStyle/>
          <a:p>
            <a:pPr>
              <a:defRPr/>
            </a:pPr>
            <a:r>
              <a:rPr lang="de-DE"/>
              <a:t>COMMUNICATION WITH PROFESSORS</a:t>
            </a:r>
            <a:endParaRPr/>
          </a:p>
        </p:txBody>
      </p:sp>
      <p:sp>
        <p:nvSpPr>
          <p:cNvPr id="1260710910" name="Datumsplatzhalter 4"/>
          <p:cNvSpPr>
            <a:spLocks noGrp="1"/>
          </p:cNvSpPr>
          <p:nvPr>
            <p:ph type="dt" sz="half" idx="10"/>
          </p:nvPr>
        </p:nvSpPr>
        <p:spPr bwMode="auto"/>
        <p:txBody>
          <a:bodyPr/>
          <a:lstStyle/>
          <a:p>
            <a:pPr>
              <a:defRPr/>
            </a:pPr>
            <a:fld id="{E8ECDBFD-9398-EB40-ADD2-2126A27298C6}" type="datetime1">
              <a:rPr lang="de-DE"/>
              <a:t>01.04.2026</a:t>
            </a:fld>
            <a:endParaRPr lang="de-DE"/>
          </a:p>
        </p:txBody>
      </p:sp>
      <p:sp>
        <p:nvSpPr>
          <p:cNvPr id="103504839" name="Foliennummernplatzhalter 5"/>
          <p:cNvSpPr>
            <a:spLocks noGrp="1"/>
          </p:cNvSpPr>
          <p:nvPr>
            <p:ph type="sldNum" sz="quarter" idx="12"/>
          </p:nvPr>
        </p:nvSpPr>
        <p:spPr bwMode="auto"/>
        <p:txBody>
          <a:bodyPr/>
          <a:lstStyle/>
          <a:p>
            <a:pPr>
              <a:defRPr/>
            </a:pPr>
            <a:fld id="{B6CB3E37-E7CB-473E-98CC-EA085E8A1C4F}" type="slidenum">
              <a:rPr lang="de-DE"/>
              <a:t>18</a:t>
            </a:fld>
            <a:endParaRPr lang="de-DE"/>
          </a:p>
        </p:txBody>
      </p:sp>
      <p:sp>
        <p:nvSpPr>
          <p:cNvPr id="430564648"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5384879" name="Inhaltsplatzhalter 2"/>
          <p:cNvSpPr>
            <a:spLocks noGrp="1"/>
          </p:cNvSpPr>
          <p:nvPr>
            <p:ph idx="13"/>
          </p:nvPr>
        </p:nvSpPr>
        <p:spPr bwMode="auto">
          <a:xfrm>
            <a:off x="1066799" y="1957690"/>
            <a:ext cx="7429500" cy="4117266"/>
          </a:xfrm>
        </p:spPr>
        <p:txBody>
          <a:bodyPr>
            <a:normAutofit/>
          </a:bodyPr>
          <a:lstStyle/>
          <a:p>
            <a:pPr>
              <a:defRPr/>
            </a:pPr>
            <a:r>
              <a:rPr sz="1900" b="1" i="0" u="none">
                <a:solidFill>
                  <a:srgbClr val="000000"/>
                </a:solidFill>
                <a:latin typeface="Calibri"/>
                <a:ea typeface="Calibri"/>
                <a:cs typeface="Calibri"/>
              </a:rPr>
              <a:t>Office Hours (Sprechstunden):</a:t>
            </a:r>
            <a:r>
              <a:rPr sz="1900" b="0" i="0" u="none">
                <a:solidFill>
                  <a:srgbClr val="000000"/>
                </a:solidFill>
                <a:latin typeface="Calibri"/>
                <a:ea typeface="Calibri"/>
                <a:cs typeface="Calibri"/>
              </a:rPr>
              <a:t> Check the faculty website to see if you need to book a slot via a sign-up sheet or online tool.</a:t>
            </a:r>
            <a:endParaRPr sz="1900">
              <a:latin typeface="Calibri"/>
              <a:cs typeface="Calibri"/>
            </a:endParaRPr>
          </a:p>
          <a:p>
            <a:pPr>
              <a:defRPr/>
            </a:pPr>
            <a:r>
              <a:rPr sz="1900" b="1" i="0" u="none">
                <a:solidFill>
                  <a:srgbClr val="000000"/>
                </a:solidFill>
                <a:latin typeface="Calibri"/>
                <a:ea typeface="Calibri"/>
                <a:cs typeface="Calibri"/>
              </a:rPr>
              <a:t>Feedback:</a:t>
            </a:r>
            <a:r>
              <a:rPr sz="1900" b="0" i="0" u="none">
                <a:solidFill>
                  <a:srgbClr val="000000"/>
                </a:solidFill>
                <a:latin typeface="Calibri"/>
                <a:ea typeface="Calibri"/>
                <a:cs typeface="Calibri"/>
              </a:rPr>
              <a:t> Feedback is often direct. If you receive a critique, don't take it personally. </a:t>
            </a:r>
            <a:endParaRPr lang="de-DE"/>
          </a:p>
        </p:txBody>
      </p:sp>
      <p:sp>
        <p:nvSpPr>
          <p:cNvPr id="362040264" name="Titel 3"/>
          <p:cNvSpPr>
            <a:spLocks noGrp="1"/>
          </p:cNvSpPr>
          <p:nvPr>
            <p:ph type="title"/>
          </p:nvPr>
        </p:nvSpPr>
        <p:spPr bwMode="auto"/>
        <p:txBody>
          <a:bodyPr/>
          <a:lstStyle/>
          <a:p>
            <a:pPr>
              <a:defRPr/>
            </a:pPr>
            <a:r>
              <a:rPr lang="de-DE"/>
              <a:t>COMMUNICATION WITH PROFESSORS</a:t>
            </a:r>
            <a:endParaRPr/>
          </a:p>
        </p:txBody>
      </p:sp>
      <p:sp>
        <p:nvSpPr>
          <p:cNvPr id="199470622" name="Datumsplatzhalter 4"/>
          <p:cNvSpPr>
            <a:spLocks noGrp="1"/>
          </p:cNvSpPr>
          <p:nvPr>
            <p:ph type="dt" sz="half" idx="10"/>
          </p:nvPr>
        </p:nvSpPr>
        <p:spPr bwMode="auto"/>
        <p:txBody>
          <a:bodyPr/>
          <a:lstStyle/>
          <a:p>
            <a:pPr>
              <a:defRPr/>
            </a:pPr>
            <a:fld id="{1F6D7661-7A6B-2D73-E4E8-AC0F26792C57}" type="datetime1">
              <a:rPr lang="de-DE"/>
              <a:t>01.04.2026</a:t>
            </a:fld>
            <a:endParaRPr lang="de-DE"/>
          </a:p>
        </p:txBody>
      </p:sp>
      <p:sp>
        <p:nvSpPr>
          <p:cNvPr id="1707274799" name="Foliennummernplatzhalter 5"/>
          <p:cNvSpPr>
            <a:spLocks noGrp="1"/>
          </p:cNvSpPr>
          <p:nvPr>
            <p:ph type="sldNum" sz="quarter" idx="12"/>
          </p:nvPr>
        </p:nvSpPr>
        <p:spPr bwMode="auto"/>
        <p:txBody>
          <a:bodyPr/>
          <a:lstStyle/>
          <a:p>
            <a:pPr>
              <a:defRPr/>
            </a:pPr>
            <a:fld id="{1F18F210-9E82-D8F7-DE66-A57490FBE640}" type="slidenum">
              <a:rPr lang="de-DE"/>
              <a:t>19</a:t>
            </a:fld>
            <a:endParaRPr lang="de-DE"/>
          </a:p>
        </p:txBody>
      </p:sp>
      <p:sp>
        <p:nvSpPr>
          <p:cNvPr id="355977381"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2250568" name="Titel 1"/>
          <p:cNvSpPr>
            <a:spLocks noGrp="1"/>
          </p:cNvSpPr>
          <p:nvPr>
            <p:ph type="title"/>
          </p:nvPr>
        </p:nvSpPr>
        <p:spPr bwMode="auto">
          <a:xfrm>
            <a:off x="666750" y="970472"/>
            <a:ext cx="7848600" cy="529144"/>
          </a:xfrm>
        </p:spPr>
        <p:txBody>
          <a:bodyPr anchor="t">
            <a:noAutofit/>
          </a:bodyPr>
          <a:lstStyle/>
          <a:p>
            <a:pPr>
              <a:lnSpc>
                <a:spcPts val="3000"/>
              </a:lnSpc>
              <a:spcAft>
                <a:spcPts val="1200"/>
              </a:spcAft>
              <a:defRPr/>
            </a:pPr>
            <a:r>
              <a:rPr lang="de-DE" sz="4000"/>
              <a:t>CONTENTS</a:t>
            </a:r>
            <a:endParaRPr/>
          </a:p>
        </p:txBody>
      </p:sp>
      <p:sp>
        <p:nvSpPr>
          <p:cNvPr id="711027531" name="Textplatzhalter 2"/>
          <p:cNvSpPr>
            <a:spLocks noGrp="1"/>
          </p:cNvSpPr>
          <p:nvPr>
            <p:ph type="body" idx="1"/>
          </p:nvPr>
        </p:nvSpPr>
        <p:spPr bwMode="auto">
          <a:xfrm>
            <a:off x="666750" y="1499616"/>
            <a:ext cx="7526274" cy="3566160"/>
          </a:xfrm>
        </p:spPr>
        <p:txBody>
          <a:bodyPr>
            <a:normAutofit/>
          </a:bodyPr>
          <a:lstStyle/>
          <a:p>
            <a:pPr marL="285750" indent="-285750">
              <a:buFont typeface="Arial"/>
              <a:buChar char="•"/>
              <a:defRPr/>
            </a:pPr>
            <a:r>
              <a:rPr lang="de-DE" sz="2000"/>
              <a:t>German Academic System</a:t>
            </a:r>
            <a:endParaRPr/>
          </a:p>
          <a:p>
            <a:pPr marL="285750" indent="-285750">
              <a:buFont typeface="Arial"/>
              <a:buChar char="•"/>
              <a:defRPr/>
            </a:pPr>
            <a:r>
              <a:rPr lang="de-DE" sz="2000"/>
              <a:t>Creating your Time-Table</a:t>
            </a:r>
            <a:endParaRPr/>
          </a:p>
          <a:p>
            <a:pPr marL="285750" indent="-285750">
              <a:buFont typeface="Arial"/>
              <a:buChar char="•"/>
              <a:defRPr/>
            </a:pPr>
            <a:r>
              <a:rPr lang="de-DE" sz="2000"/>
              <a:t>Academic Expectations</a:t>
            </a:r>
          </a:p>
          <a:p>
            <a:pPr marL="285750" indent="-285750">
              <a:buFont typeface="Arial"/>
              <a:buChar char="•"/>
              <a:defRPr/>
            </a:pPr>
            <a:r>
              <a:rPr lang="de-DE" sz="2000"/>
              <a:t>Communication with Professors</a:t>
            </a:r>
            <a:endParaRPr/>
          </a:p>
          <a:p>
            <a:pPr marL="285750" indent="-285750">
              <a:buFont typeface="Arial"/>
              <a:buChar char="•"/>
              <a:defRPr/>
            </a:pPr>
            <a:r>
              <a:rPr lang="de-DE" sz="2000"/>
              <a:t>Practical Insights for a better start</a:t>
            </a:r>
          </a:p>
          <a:p>
            <a:pPr marL="285750" indent="-285750">
              <a:buFont typeface="Arial"/>
              <a:buChar char="•"/>
              <a:defRPr/>
            </a:pPr>
            <a:r>
              <a:rPr lang="de-DE" sz="2000"/>
              <a:t>A – Z Guide</a:t>
            </a:r>
          </a:p>
        </p:txBody>
      </p:sp>
      <p:sp>
        <p:nvSpPr>
          <p:cNvPr id="1925027149" name="Datumsplatzhalter 3"/>
          <p:cNvSpPr>
            <a:spLocks noGrp="1"/>
          </p:cNvSpPr>
          <p:nvPr>
            <p:ph type="dt" sz="half" idx="10"/>
          </p:nvPr>
        </p:nvSpPr>
        <p:spPr bwMode="auto"/>
        <p:txBody>
          <a:bodyPr/>
          <a:lstStyle/>
          <a:p>
            <a:pPr>
              <a:defRPr/>
            </a:pPr>
            <a:fld id="{0B573905-AC0B-094E-A761-EF8EBCF37FFA}" type="datetime1">
              <a:rPr lang="de-DE"/>
              <a:t>01.04.2026</a:t>
            </a:fld>
            <a:endParaRPr lang="de-DE"/>
          </a:p>
        </p:txBody>
      </p:sp>
      <p:sp>
        <p:nvSpPr>
          <p:cNvPr id="2036126981" name="Foliennummernplatzhalter 4"/>
          <p:cNvSpPr>
            <a:spLocks noGrp="1"/>
          </p:cNvSpPr>
          <p:nvPr>
            <p:ph type="sldNum" sz="quarter" idx="12"/>
          </p:nvPr>
        </p:nvSpPr>
        <p:spPr bwMode="auto"/>
        <p:txBody>
          <a:bodyPr/>
          <a:lstStyle/>
          <a:p>
            <a:pPr>
              <a:defRPr/>
            </a:pPr>
            <a:fld id="{B6CB3E37-E7CB-473E-98CC-EA085E8A1C4F}" type="slidenum">
              <a:rPr lang="de-DE"/>
              <a:t>2</a:t>
            </a:fld>
            <a:endParaRPr lang="de-DE"/>
          </a:p>
        </p:txBody>
      </p:sp>
      <p:sp>
        <p:nvSpPr>
          <p:cNvPr id="2027548215" name="Fußzeilenplatzhalter 5"/>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68151125" name="Inhaltsplatzhalter 2"/>
          <p:cNvSpPr>
            <a:spLocks noGrp="1"/>
          </p:cNvSpPr>
          <p:nvPr>
            <p:ph idx="13"/>
          </p:nvPr>
        </p:nvSpPr>
        <p:spPr bwMode="auto">
          <a:xfrm>
            <a:off x="1066800" y="1957691"/>
            <a:ext cx="7429500" cy="4117267"/>
          </a:xfrm>
        </p:spPr>
        <p:txBody>
          <a:bodyPr vertOverflow="overflow" horzOverflow="overflow" vert="horz" wrap="square" lIns="91440" tIns="45720" rIns="91440" bIns="45720" numCol="1" spcCol="0" rtlCol="0" fromWordArt="0" anchor="t" anchorCtr="0" forceAA="0" compatLnSpc="0">
            <a:normAutofit/>
          </a:bodyPr>
          <a:lstStyle/>
          <a:p>
            <a:pPr>
              <a:defRPr/>
            </a:pPr>
            <a:r>
              <a:rPr sz="1900" b="1" i="0" u="none">
                <a:solidFill>
                  <a:srgbClr val="000000"/>
                </a:solidFill>
                <a:latin typeface="Calibri"/>
                <a:ea typeface="Calibri"/>
                <a:cs typeface="Calibri"/>
              </a:rPr>
              <a:t>The Paperwork "Paper Trail" </a:t>
            </a:r>
          </a:p>
          <a:p>
            <a:pPr marL="0" indent="0">
              <a:buClr>
                <a:schemeClr val="accent1"/>
              </a:buClr>
              <a:buFont typeface="Arial"/>
              <a:buNone/>
              <a:defRPr/>
            </a:pPr>
            <a:r>
              <a:rPr sz="1900" b="0" i="0" u="none">
                <a:solidFill>
                  <a:srgbClr val="000000"/>
                </a:solidFill>
                <a:latin typeface="Calibri"/>
                <a:ea typeface="Calibri"/>
                <a:cs typeface="Calibri"/>
              </a:rPr>
              <a:t>Germany is still very much a paper-based society. Keep every contract, insurance document, and university certificate. You will need original hard copies for almost every administrative appointment (</a:t>
            </a:r>
            <a:r>
              <a:rPr sz="1900" b="0" i="1" u="none">
                <a:solidFill>
                  <a:srgbClr val="000000"/>
                </a:solidFill>
                <a:latin typeface="Calibri"/>
                <a:ea typeface="Calibri"/>
                <a:cs typeface="Calibri"/>
              </a:rPr>
              <a:t>Behördengänge</a:t>
            </a:r>
            <a:r>
              <a:rPr sz="1900" b="0" i="0" u="none">
                <a:solidFill>
                  <a:srgbClr val="000000"/>
                </a:solidFill>
                <a:latin typeface="Calibri"/>
                <a:ea typeface="Calibri"/>
                <a:cs typeface="Calibri"/>
              </a:rPr>
              <a:t>).</a:t>
            </a:r>
            <a:endParaRPr sz="1900">
              <a:latin typeface="Calibri"/>
              <a:cs typeface="Calibri"/>
            </a:endParaRPr>
          </a:p>
          <a:p>
            <a:pPr>
              <a:defRPr/>
            </a:pPr>
            <a:r>
              <a:rPr sz="1900" b="1" i="0" u="none">
                <a:solidFill>
                  <a:srgbClr val="000000"/>
                </a:solidFill>
                <a:latin typeface="Calibri"/>
                <a:ea typeface="Calibri"/>
                <a:cs typeface="Calibri"/>
              </a:rPr>
              <a:t>Postal Mail:</a:t>
            </a:r>
            <a:r>
              <a:rPr sz="1900" b="0" i="0" u="none">
                <a:solidFill>
                  <a:srgbClr val="000000"/>
                </a:solidFill>
                <a:latin typeface="Calibri"/>
                <a:ea typeface="Calibri"/>
                <a:cs typeface="Calibri"/>
              </a:rPr>
              <a:t> Important official news (from the bank, the city, or the university) will come via physical mail, not email. Check your mailbox daily!</a:t>
            </a:r>
            <a:endParaRPr lang="de-DE"/>
          </a:p>
        </p:txBody>
      </p:sp>
      <p:sp>
        <p:nvSpPr>
          <p:cNvPr id="1367325109" name="Titel 3"/>
          <p:cNvSpPr>
            <a:spLocks noGrp="1"/>
          </p:cNvSpPr>
          <p:nvPr>
            <p:ph type="title"/>
          </p:nvPr>
        </p:nvSpPr>
        <p:spPr bwMode="auto"/>
        <p:txBody>
          <a:bodyPr/>
          <a:lstStyle/>
          <a:p>
            <a:pPr>
              <a:defRPr/>
            </a:pPr>
            <a:r>
              <a:rPr lang="de-DE"/>
              <a:t>PRACTICAL INSIGHTS</a:t>
            </a:r>
            <a:endParaRPr/>
          </a:p>
        </p:txBody>
      </p:sp>
      <p:sp>
        <p:nvSpPr>
          <p:cNvPr id="912224107" name="Datumsplatzhalter 4"/>
          <p:cNvSpPr>
            <a:spLocks noGrp="1"/>
          </p:cNvSpPr>
          <p:nvPr>
            <p:ph type="dt" sz="half" idx="10"/>
          </p:nvPr>
        </p:nvSpPr>
        <p:spPr bwMode="auto"/>
        <p:txBody>
          <a:bodyPr/>
          <a:lstStyle/>
          <a:p>
            <a:pPr>
              <a:defRPr/>
            </a:pPr>
            <a:fld id="{E8ECDBFD-9398-EB40-ADD2-2126A27298C6}" type="datetime1">
              <a:rPr lang="de-DE"/>
              <a:t>01.04.2026</a:t>
            </a:fld>
            <a:endParaRPr lang="de-DE"/>
          </a:p>
        </p:txBody>
      </p:sp>
      <p:sp>
        <p:nvSpPr>
          <p:cNvPr id="602620556" name="Foliennummernplatzhalter 5"/>
          <p:cNvSpPr>
            <a:spLocks noGrp="1"/>
          </p:cNvSpPr>
          <p:nvPr>
            <p:ph type="sldNum" sz="quarter" idx="12"/>
          </p:nvPr>
        </p:nvSpPr>
        <p:spPr bwMode="auto"/>
        <p:txBody>
          <a:bodyPr/>
          <a:lstStyle/>
          <a:p>
            <a:pPr>
              <a:defRPr/>
            </a:pPr>
            <a:fld id="{B6CB3E37-E7CB-473E-98CC-EA085E8A1C4F}" type="slidenum">
              <a:rPr lang="de-DE"/>
              <a:t>20</a:t>
            </a:fld>
            <a:endParaRPr lang="de-DE"/>
          </a:p>
        </p:txBody>
      </p:sp>
      <p:sp>
        <p:nvSpPr>
          <p:cNvPr id="1380602129"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07785931" name="Inhaltsplatzhalter 2"/>
          <p:cNvSpPr>
            <a:spLocks noGrp="1"/>
          </p:cNvSpPr>
          <p:nvPr>
            <p:ph idx="13"/>
          </p:nvPr>
        </p:nvSpPr>
        <p:spPr bwMode="auto">
          <a:xfrm>
            <a:off x="1066799" y="1957690"/>
            <a:ext cx="7429500" cy="4662183"/>
          </a:xfrm>
        </p:spPr>
        <p:txBody>
          <a:bodyPr vertOverflow="overflow" horzOverflow="overflow" vert="horz" wrap="square" lIns="91440" tIns="45720" rIns="91440" bIns="45720" numCol="1" spcCol="0" rtlCol="0" fromWordArt="0" anchor="t" anchorCtr="0" forceAA="0" compatLnSpc="0">
            <a:normAutofit/>
          </a:bodyPr>
          <a:lstStyle/>
          <a:p>
            <a:pPr>
              <a:defRPr/>
            </a:pPr>
            <a:r>
              <a:rPr sz="1900" b="1" i="0" u="none">
                <a:solidFill>
                  <a:srgbClr val="000000"/>
                </a:solidFill>
                <a:latin typeface="Calibri"/>
                <a:ea typeface="Calibri"/>
                <a:cs typeface="Calibri"/>
              </a:rPr>
              <a:t>The Quiet Rule:</a:t>
            </a:r>
            <a:r>
              <a:rPr sz="1900" b="0" i="0" u="none">
                <a:solidFill>
                  <a:srgbClr val="000000"/>
                </a:solidFill>
                <a:latin typeface="Calibri"/>
                <a:ea typeface="Calibri"/>
                <a:cs typeface="Calibri"/>
              </a:rPr>
              <a:t> Avoid loud housework (drilling, vacuuming) or loud music on Sundays; it is legally protected "quiet time."</a:t>
            </a:r>
          </a:p>
          <a:p>
            <a:pPr>
              <a:defRPr/>
            </a:pPr>
            <a:r>
              <a:rPr lang="en-US" sz="1900" b="0" i="0" u="none" strike="noStrike" cap="none" spc="0">
                <a:solidFill>
                  <a:srgbClr val="000000"/>
                </a:solidFill>
                <a:latin typeface="Calibri"/>
                <a:ea typeface="Calibri"/>
                <a:cs typeface="Calibri"/>
              </a:rPr>
              <a:t>Sunday is "Ruhetag" (Rest Day)</a:t>
            </a:r>
            <a:endParaRPr sz="1900">
              <a:latin typeface="Calibri"/>
              <a:cs typeface="Calibri"/>
            </a:endParaRPr>
          </a:p>
          <a:p>
            <a:pPr>
              <a:defRPr/>
            </a:pPr>
            <a:r>
              <a:rPr lang="en-US" sz="1900" b="0" i="0" u="none" strike="noStrike" cap="none" spc="0">
                <a:solidFill>
                  <a:srgbClr val="000000"/>
                </a:solidFill>
                <a:latin typeface="Calibri"/>
                <a:ea typeface="Calibri"/>
                <a:cs typeface="Calibri"/>
              </a:rPr>
              <a:t>Almost all supermarkets, shops, and pharmacies are closed on Sundays.</a:t>
            </a:r>
            <a:endParaRPr sz="1900">
              <a:latin typeface="Calibri"/>
              <a:cs typeface="Calibri"/>
            </a:endParaRPr>
          </a:p>
          <a:p>
            <a:pPr>
              <a:defRPr/>
            </a:pPr>
            <a:r>
              <a:rPr lang="en-US" sz="1900" b="1" i="0" u="none" strike="noStrike" cap="none" spc="0">
                <a:solidFill>
                  <a:srgbClr val="000000"/>
                </a:solidFill>
                <a:latin typeface="Calibri"/>
                <a:ea typeface="Calibri"/>
                <a:cs typeface="Calibri"/>
              </a:rPr>
              <a:t>Plan Ahead:</a:t>
            </a:r>
            <a:r>
              <a:rPr lang="en-US" sz="1900" b="0" i="0" u="none" strike="noStrike" cap="none" spc="0">
                <a:solidFill>
                  <a:srgbClr val="000000"/>
                </a:solidFill>
                <a:latin typeface="Calibri"/>
                <a:ea typeface="Calibri"/>
                <a:cs typeface="Calibri"/>
              </a:rPr>
              <a:t> Do your grocery shopping by Saturday evening. Only shops in major train stations or gas stations remain open.</a:t>
            </a:r>
            <a:endParaRPr lang="de-DE"/>
          </a:p>
        </p:txBody>
      </p:sp>
      <p:sp>
        <p:nvSpPr>
          <p:cNvPr id="1107161213" name="Titel 3"/>
          <p:cNvSpPr>
            <a:spLocks noGrp="1"/>
          </p:cNvSpPr>
          <p:nvPr>
            <p:ph type="title"/>
          </p:nvPr>
        </p:nvSpPr>
        <p:spPr bwMode="auto"/>
        <p:txBody>
          <a:bodyPr/>
          <a:lstStyle/>
          <a:p>
            <a:pPr>
              <a:defRPr/>
            </a:pPr>
            <a:r>
              <a:rPr lang="de-DE"/>
              <a:t>PRACTICAL INSIGHTS</a:t>
            </a:r>
            <a:endParaRPr/>
          </a:p>
        </p:txBody>
      </p:sp>
      <p:sp>
        <p:nvSpPr>
          <p:cNvPr id="1317136445" name="Datumsplatzhalter 4"/>
          <p:cNvSpPr>
            <a:spLocks noGrp="1"/>
          </p:cNvSpPr>
          <p:nvPr>
            <p:ph type="dt" sz="half" idx="10"/>
          </p:nvPr>
        </p:nvSpPr>
        <p:spPr bwMode="auto"/>
        <p:txBody>
          <a:bodyPr/>
          <a:lstStyle/>
          <a:p>
            <a:pPr>
              <a:defRPr/>
            </a:pPr>
            <a:fld id="{A63724D9-1F91-48F3-54BC-2B463E98CFB7}" type="datetime1">
              <a:rPr lang="de-DE"/>
              <a:t>01.04.2026</a:t>
            </a:fld>
            <a:endParaRPr lang="de-DE"/>
          </a:p>
        </p:txBody>
      </p:sp>
      <p:sp>
        <p:nvSpPr>
          <p:cNvPr id="925685339" name="Foliennummernplatzhalter 5"/>
          <p:cNvSpPr>
            <a:spLocks noGrp="1"/>
          </p:cNvSpPr>
          <p:nvPr>
            <p:ph type="sldNum" sz="quarter" idx="12"/>
          </p:nvPr>
        </p:nvSpPr>
        <p:spPr bwMode="auto"/>
        <p:txBody>
          <a:bodyPr/>
          <a:lstStyle/>
          <a:p>
            <a:pPr>
              <a:defRPr/>
            </a:pPr>
            <a:fld id="{5323D538-CD05-BAE0-8D9B-E952732AF23D}" type="slidenum">
              <a:rPr lang="de-DE"/>
              <a:t>21</a:t>
            </a:fld>
            <a:endParaRPr lang="de-DE"/>
          </a:p>
        </p:txBody>
      </p:sp>
      <p:sp>
        <p:nvSpPr>
          <p:cNvPr id="1987299715"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94711359" name="Inhaltsplatzhalter 2"/>
          <p:cNvSpPr>
            <a:spLocks noGrp="1"/>
          </p:cNvSpPr>
          <p:nvPr>
            <p:ph idx="13"/>
          </p:nvPr>
        </p:nvSpPr>
        <p:spPr bwMode="auto">
          <a:xfrm>
            <a:off x="1066799" y="1957690"/>
            <a:ext cx="7429500" cy="4117266"/>
          </a:xfrm>
        </p:spPr>
        <p:txBody>
          <a:bodyPr>
            <a:normAutofit/>
          </a:bodyPr>
          <a:lstStyle/>
          <a:p>
            <a:pPr>
              <a:defRPr/>
            </a:pPr>
            <a:r>
              <a:rPr sz="1900" b="1" i="0" u="none">
                <a:solidFill>
                  <a:srgbClr val="000000"/>
                </a:solidFill>
                <a:latin typeface="Calibri"/>
                <a:ea typeface="Calibri"/>
                <a:cs typeface="Calibri"/>
              </a:rPr>
              <a:t>Cash is (Still) King</a:t>
            </a:r>
            <a:endParaRPr sz="1900">
              <a:latin typeface="Calibri"/>
              <a:cs typeface="Calibri"/>
            </a:endParaRPr>
          </a:p>
          <a:p>
            <a:pPr marL="0" indent="0">
              <a:buClr>
                <a:schemeClr val="accent1"/>
              </a:buClr>
              <a:buFont typeface="Arial"/>
              <a:buNone/>
              <a:defRPr/>
            </a:pPr>
            <a:r>
              <a:rPr sz="1900" b="1" i="0" u="none">
                <a:solidFill>
                  <a:srgbClr val="000000"/>
                </a:solidFill>
                <a:latin typeface="Calibri"/>
                <a:ea typeface="Calibri"/>
                <a:cs typeface="Calibri"/>
              </a:rPr>
              <a:t>"Nur Barzahlung":</a:t>
            </a:r>
            <a:r>
              <a:rPr sz="1900" b="0" i="0" u="none">
                <a:solidFill>
                  <a:srgbClr val="000000"/>
                </a:solidFill>
                <a:latin typeface="Calibri"/>
                <a:ea typeface="Calibri"/>
                <a:cs typeface="Calibri"/>
              </a:rPr>
              <a:t> You will frequently see signs saying "Cash only" in bakeries, small cafes, and traditional restaurants.</a:t>
            </a:r>
            <a:endParaRPr sz="1900">
              <a:latin typeface="Calibri"/>
              <a:cs typeface="Calibri"/>
            </a:endParaRPr>
          </a:p>
          <a:p>
            <a:pPr marL="0" indent="0">
              <a:buNone/>
              <a:defRPr/>
            </a:pPr>
            <a:r>
              <a:rPr sz="1900" b="1" i="0" u="none">
                <a:solidFill>
                  <a:srgbClr val="000000"/>
                </a:solidFill>
                <a:latin typeface="Calibri"/>
                <a:ea typeface="Calibri"/>
                <a:cs typeface="Calibri"/>
              </a:rPr>
              <a:t>The "Girocard":</a:t>
            </a:r>
            <a:r>
              <a:rPr sz="1900" b="0" i="0" u="none">
                <a:solidFill>
                  <a:srgbClr val="000000"/>
                </a:solidFill>
                <a:latin typeface="Calibri"/>
                <a:ea typeface="Calibri"/>
                <a:cs typeface="Calibri"/>
              </a:rPr>
              <a:t> Many places that take cards only accept the local German </a:t>
            </a:r>
            <a:r>
              <a:rPr sz="1900" b="0" i="1" u="none">
                <a:solidFill>
                  <a:srgbClr val="000000"/>
                </a:solidFill>
                <a:latin typeface="Calibri"/>
                <a:ea typeface="Calibri"/>
                <a:cs typeface="Calibri"/>
              </a:rPr>
              <a:t>Girocard</a:t>
            </a:r>
            <a:r>
              <a:rPr sz="1900" b="0" i="0" u="none">
                <a:solidFill>
                  <a:srgbClr val="000000"/>
                </a:solidFill>
                <a:latin typeface="Calibri"/>
                <a:ea typeface="Calibri"/>
                <a:cs typeface="Calibri"/>
              </a:rPr>
              <a:t> (EC-Karte), not international Visa or Mastercards. Always carry at least €20 in cash.</a:t>
            </a:r>
            <a:endParaRPr lang="de-DE"/>
          </a:p>
        </p:txBody>
      </p:sp>
      <p:sp>
        <p:nvSpPr>
          <p:cNvPr id="444634083" name="Titel 3"/>
          <p:cNvSpPr>
            <a:spLocks noGrp="1"/>
          </p:cNvSpPr>
          <p:nvPr>
            <p:ph type="title"/>
          </p:nvPr>
        </p:nvSpPr>
        <p:spPr bwMode="auto"/>
        <p:txBody>
          <a:bodyPr/>
          <a:lstStyle/>
          <a:p>
            <a:pPr>
              <a:defRPr/>
            </a:pPr>
            <a:r>
              <a:rPr lang="de-DE"/>
              <a:t>PRACTICAL INSIGHTS</a:t>
            </a:r>
            <a:endParaRPr/>
          </a:p>
        </p:txBody>
      </p:sp>
      <p:sp>
        <p:nvSpPr>
          <p:cNvPr id="884240432" name="Datumsplatzhalter 4"/>
          <p:cNvSpPr>
            <a:spLocks noGrp="1"/>
          </p:cNvSpPr>
          <p:nvPr>
            <p:ph type="dt" sz="half" idx="10"/>
          </p:nvPr>
        </p:nvSpPr>
        <p:spPr bwMode="auto"/>
        <p:txBody>
          <a:bodyPr/>
          <a:lstStyle/>
          <a:p>
            <a:pPr>
              <a:defRPr/>
            </a:pPr>
            <a:fld id="{48038A11-3B45-2D10-58EA-5ED8A4914AD3}" type="datetime1">
              <a:rPr lang="de-DE"/>
              <a:t>01.04.2026</a:t>
            </a:fld>
            <a:endParaRPr lang="de-DE"/>
          </a:p>
        </p:txBody>
      </p:sp>
      <p:sp>
        <p:nvSpPr>
          <p:cNvPr id="435975133" name="Foliennummernplatzhalter 5"/>
          <p:cNvSpPr>
            <a:spLocks noGrp="1"/>
          </p:cNvSpPr>
          <p:nvPr>
            <p:ph type="sldNum" sz="quarter" idx="12"/>
          </p:nvPr>
        </p:nvSpPr>
        <p:spPr bwMode="auto"/>
        <p:txBody>
          <a:bodyPr/>
          <a:lstStyle/>
          <a:p>
            <a:pPr>
              <a:defRPr/>
            </a:pPr>
            <a:fld id="{44F64E00-D555-B8CB-4667-BD730F692005}" type="slidenum">
              <a:rPr lang="de-DE"/>
              <a:t>22</a:t>
            </a:fld>
            <a:endParaRPr lang="de-DE"/>
          </a:p>
        </p:txBody>
      </p:sp>
      <p:sp>
        <p:nvSpPr>
          <p:cNvPr id="1869764982"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93775564" name="Inhaltsplatzhalter 2"/>
          <p:cNvSpPr>
            <a:spLocks noGrp="1"/>
          </p:cNvSpPr>
          <p:nvPr>
            <p:ph idx="13"/>
          </p:nvPr>
        </p:nvSpPr>
        <p:spPr bwMode="auto">
          <a:xfrm>
            <a:off x="1066799" y="1957690"/>
            <a:ext cx="7429500" cy="4117266"/>
          </a:xfrm>
        </p:spPr>
        <p:txBody>
          <a:bodyPr>
            <a:normAutofit/>
          </a:bodyPr>
          <a:lstStyle/>
          <a:p>
            <a:pPr marL="0" indent="0">
              <a:buNone/>
              <a:defRPr/>
            </a:pPr>
            <a:r>
              <a:rPr sz="1900" b="1" i="0" u="none" dirty="0">
                <a:solidFill>
                  <a:srgbClr val="000000"/>
                </a:solidFill>
                <a:latin typeface="Calibri"/>
                <a:ea typeface="Calibri"/>
                <a:cs typeface="Calibri"/>
              </a:rPr>
              <a:t>Punctuality:</a:t>
            </a:r>
            <a:r>
              <a:rPr sz="1900" b="0" i="0" u="none" dirty="0">
                <a:solidFill>
                  <a:srgbClr val="000000"/>
                </a:solidFill>
                <a:latin typeface="Calibri"/>
                <a:ea typeface="Calibri"/>
                <a:cs typeface="Calibri"/>
              </a:rPr>
              <a:t> 5 minutes early is on time. Late is unacceptable.</a:t>
            </a:r>
          </a:p>
          <a:p>
            <a:pPr marL="0" indent="0">
              <a:buNone/>
              <a:defRPr/>
            </a:pPr>
            <a:r>
              <a:rPr sz="1900" b="1" i="0" u="none" dirty="0" err="1">
                <a:solidFill>
                  <a:srgbClr val="000000"/>
                </a:solidFill>
                <a:latin typeface="Calibri"/>
                <a:ea typeface="Calibri"/>
                <a:cs typeface="Calibri"/>
              </a:rPr>
              <a:t>Pfand</a:t>
            </a:r>
            <a:r>
              <a:rPr sz="1900" b="1" i="0" u="none" dirty="0">
                <a:solidFill>
                  <a:srgbClr val="000000"/>
                </a:solidFill>
                <a:latin typeface="Calibri"/>
                <a:ea typeface="Calibri"/>
                <a:cs typeface="Calibri"/>
              </a:rPr>
              <a:t> (Bottle Deposit):</a:t>
            </a:r>
            <a:r>
              <a:rPr sz="1900" b="0" i="0" u="none" dirty="0">
                <a:solidFill>
                  <a:srgbClr val="000000"/>
                </a:solidFill>
                <a:latin typeface="Calibri"/>
                <a:ea typeface="Calibri"/>
                <a:cs typeface="Calibri"/>
              </a:rPr>
              <a:t> Never throw away plastic bottles or glass bottles.</a:t>
            </a:r>
            <a:endParaRPr dirty="0"/>
          </a:p>
          <a:p>
            <a:pPr marL="0" indent="0">
              <a:buNone/>
              <a:defRPr/>
            </a:pPr>
            <a:r>
              <a:rPr lang="en-US" sz="1800" b="0" i="0" u="none" strike="noStrike" cap="none" spc="0" dirty="0">
                <a:solidFill>
                  <a:schemeClr val="tx1"/>
                </a:solidFill>
                <a:latin typeface="Calibri"/>
                <a:ea typeface="Calibri"/>
                <a:cs typeface="Calibri"/>
              </a:rPr>
              <a:t>(</a:t>
            </a:r>
            <a:r>
              <a:rPr lang="en-US" sz="1800" b="0" i="1" u="none" strike="noStrike" cap="none" spc="0" dirty="0">
                <a:solidFill>
                  <a:schemeClr val="tx1"/>
                </a:solidFill>
                <a:latin typeface="Calibri"/>
                <a:ea typeface="Calibri"/>
                <a:cs typeface="Calibri"/>
              </a:rPr>
              <a:t>Most supermarkets have automatic machines that scan your bottles and give you a receipt. You can use this receipt to get cash at the checkout or reduce your shopping bill</a:t>
            </a:r>
            <a:r>
              <a:rPr lang="en-US" sz="1800" b="0" i="0" u="none" strike="noStrike" cap="none" spc="0" dirty="0">
                <a:solidFill>
                  <a:schemeClr val="tx1"/>
                </a:solidFill>
                <a:latin typeface="Calibri"/>
                <a:ea typeface="Calibri"/>
                <a:cs typeface="Calibri"/>
              </a:rPr>
              <a:t>.</a:t>
            </a:r>
            <a:r>
              <a:rPr sz="1800" dirty="0"/>
              <a:t>)</a:t>
            </a:r>
            <a:endParaRPr sz="1900" dirty="0">
              <a:latin typeface="Calibri"/>
              <a:cs typeface="Calibri"/>
            </a:endParaRPr>
          </a:p>
        </p:txBody>
      </p:sp>
      <p:sp>
        <p:nvSpPr>
          <p:cNvPr id="1251739563" name="Titel 3"/>
          <p:cNvSpPr>
            <a:spLocks noGrp="1"/>
          </p:cNvSpPr>
          <p:nvPr>
            <p:ph type="title"/>
          </p:nvPr>
        </p:nvSpPr>
        <p:spPr bwMode="auto"/>
        <p:txBody>
          <a:bodyPr/>
          <a:lstStyle/>
          <a:p>
            <a:pPr>
              <a:defRPr/>
            </a:pPr>
            <a:r>
              <a:rPr lang="de-DE" sz="3600" b="0" i="0" u="none" strike="noStrike" cap="none" spc="0">
                <a:solidFill>
                  <a:schemeClr val="bg1"/>
                </a:solidFill>
                <a:latin typeface="Calibri"/>
                <a:ea typeface="Calibri"/>
                <a:cs typeface="Calibri"/>
              </a:rPr>
              <a:t>Quick "Cultural Hacks"</a:t>
            </a:r>
            <a:endParaRPr/>
          </a:p>
        </p:txBody>
      </p:sp>
      <p:sp>
        <p:nvSpPr>
          <p:cNvPr id="1327306076" name="Datumsplatzhalter 4"/>
          <p:cNvSpPr>
            <a:spLocks noGrp="1"/>
          </p:cNvSpPr>
          <p:nvPr>
            <p:ph type="dt" sz="half" idx="10"/>
          </p:nvPr>
        </p:nvSpPr>
        <p:spPr bwMode="auto"/>
        <p:txBody>
          <a:bodyPr/>
          <a:lstStyle/>
          <a:p>
            <a:pPr>
              <a:defRPr/>
            </a:pPr>
            <a:fld id="{05B291AA-E2AD-B710-8BF5-519545E0F3D7}" type="datetime1">
              <a:rPr lang="de-DE"/>
              <a:t>01.04.2026</a:t>
            </a:fld>
            <a:endParaRPr lang="de-DE"/>
          </a:p>
        </p:txBody>
      </p:sp>
      <p:sp>
        <p:nvSpPr>
          <p:cNvPr id="512889380" name="Foliennummernplatzhalter 5"/>
          <p:cNvSpPr>
            <a:spLocks noGrp="1"/>
          </p:cNvSpPr>
          <p:nvPr>
            <p:ph type="sldNum" sz="quarter" idx="12"/>
          </p:nvPr>
        </p:nvSpPr>
        <p:spPr bwMode="auto"/>
        <p:txBody>
          <a:bodyPr/>
          <a:lstStyle/>
          <a:p>
            <a:pPr>
              <a:defRPr/>
            </a:pPr>
            <a:fld id="{45C30889-BFCD-9354-1FD0-B875A694EF45}" type="slidenum">
              <a:rPr lang="de-DE"/>
              <a:t>23</a:t>
            </a:fld>
            <a:endParaRPr lang="de-DE"/>
          </a:p>
        </p:txBody>
      </p:sp>
      <p:sp>
        <p:nvSpPr>
          <p:cNvPr id="213596788" name="Fußzeilenplatzhalter 6"/>
          <p:cNvSpPr>
            <a:spLocks noGrp="1"/>
          </p:cNvSpPr>
          <p:nvPr>
            <p:ph type="ftr" sz="quarter" idx="11"/>
          </p:nvPr>
        </p:nvSpPr>
        <p:spPr bwMode="auto"/>
        <p:txBody>
          <a:bodyPr/>
          <a:lstStyle/>
          <a:p>
            <a:pPr>
              <a:defRPr/>
            </a:pPr>
            <a:r>
              <a:rPr lang="de-DE"/>
              <a:t> </a:t>
            </a:r>
            <a:endParaRPr/>
          </a:p>
        </p:txBody>
      </p:sp>
      <p:pic>
        <p:nvPicPr>
          <p:cNvPr id="1323171938" name="Grafik 1323171937"/>
          <p:cNvPicPr>
            <a:picLocks noChangeAspect="1"/>
          </p:cNvPicPr>
          <p:nvPr/>
        </p:nvPicPr>
        <p:blipFill rotWithShape="1">
          <a:blip r:embed="rId3"/>
          <a:stretch/>
        </p:blipFill>
        <p:spPr bwMode="auto">
          <a:xfrm>
            <a:off x="6726235" y="4396007"/>
            <a:ext cx="1133512" cy="13967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4210634" name="Inhaltsplatzhalter 2"/>
          <p:cNvSpPr>
            <a:spLocks noGrp="1"/>
          </p:cNvSpPr>
          <p:nvPr>
            <p:ph idx="13"/>
          </p:nvPr>
        </p:nvSpPr>
        <p:spPr bwMode="auto">
          <a:xfrm>
            <a:off x="1085850" y="1796106"/>
            <a:ext cx="7429500" cy="4117266"/>
          </a:xfrm>
        </p:spPr>
        <p:txBody>
          <a:bodyPr>
            <a:normAutofit/>
          </a:bodyPr>
          <a:lstStyle/>
          <a:p>
            <a:pPr marL="0" indent="0">
              <a:buNone/>
              <a:defRPr/>
            </a:pPr>
            <a:r>
              <a:rPr sz="1900" b="1" i="0" u="none" dirty="0">
                <a:solidFill>
                  <a:srgbClr val="000000"/>
                </a:solidFill>
                <a:latin typeface="Calibri"/>
                <a:ea typeface="Calibri"/>
                <a:cs typeface="Calibri"/>
              </a:rPr>
              <a:t>Waste Sorting:</a:t>
            </a:r>
            <a:r>
              <a:rPr sz="1900" b="0" i="0" u="none" dirty="0">
                <a:solidFill>
                  <a:srgbClr val="000000"/>
                </a:solidFill>
                <a:latin typeface="Calibri"/>
                <a:ea typeface="Calibri"/>
                <a:cs typeface="Calibri"/>
              </a:rPr>
              <a:t> Germans are world champions at recycling. There are usually four different bins (Paper, Plastic/Metal, Bio, and Rest). </a:t>
            </a:r>
            <a:endParaRPr sz="1900" dirty="0">
              <a:latin typeface="Calibri"/>
              <a:cs typeface="Calibri"/>
            </a:endParaRPr>
          </a:p>
          <a:p>
            <a:pPr marL="0" indent="0">
              <a:buNone/>
              <a:defRPr/>
            </a:pPr>
            <a:endParaRPr lang="de-DE" dirty="0"/>
          </a:p>
        </p:txBody>
      </p:sp>
      <p:sp>
        <p:nvSpPr>
          <p:cNvPr id="2118601183" name="Titel 3"/>
          <p:cNvSpPr>
            <a:spLocks noGrp="1"/>
          </p:cNvSpPr>
          <p:nvPr>
            <p:ph type="title"/>
          </p:nvPr>
        </p:nvSpPr>
        <p:spPr bwMode="auto"/>
        <p:txBody>
          <a:bodyPr/>
          <a:lstStyle/>
          <a:p>
            <a:pPr>
              <a:defRPr/>
            </a:pPr>
            <a:r>
              <a:rPr lang="de-DE" sz="3600" b="0" i="0" u="none" strike="noStrike" cap="none" spc="0">
                <a:solidFill>
                  <a:schemeClr val="bg1"/>
                </a:solidFill>
                <a:latin typeface="Calibri"/>
                <a:ea typeface="Calibri"/>
                <a:cs typeface="Calibri"/>
              </a:rPr>
              <a:t>Quick "Cultural Hacks"</a:t>
            </a:r>
            <a:endParaRPr/>
          </a:p>
        </p:txBody>
      </p:sp>
      <p:sp>
        <p:nvSpPr>
          <p:cNvPr id="339106875" name="Datumsplatzhalter 4"/>
          <p:cNvSpPr>
            <a:spLocks noGrp="1"/>
          </p:cNvSpPr>
          <p:nvPr>
            <p:ph type="dt" sz="half" idx="10"/>
          </p:nvPr>
        </p:nvSpPr>
        <p:spPr bwMode="auto"/>
        <p:txBody>
          <a:bodyPr/>
          <a:lstStyle/>
          <a:p>
            <a:pPr>
              <a:defRPr/>
            </a:pPr>
            <a:fld id="{7376532A-5FE2-6817-414C-3D9C6B29F862}" type="datetime1">
              <a:rPr lang="de-DE"/>
              <a:t>01.04.2026</a:t>
            </a:fld>
            <a:endParaRPr lang="de-DE"/>
          </a:p>
        </p:txBody>
      </p:sp>
      <p:sp>
        <p:nvSpPr>
          <p:cNvPr id="2142172212" name="Foliennummernplatzhalter 5"/>
          <p:cNvSpPr>
            <a:spLocks noGrp="1"/>
          </p:cNvSpPr>
          <p:nvPr>
            <p:ph type="sldNum" sz="quarter" idx="12"/>
          </p:nvPr>
        </p:nvSpPr>
        <p:spPr bwMode="auto"/>
        <p:txBody>
          <a:bodyPr/>
          <a:lstStyle/>
          <a:p>
            <a:pPr>
              <a:defRPr/>
            </a:pPr>
            <a:fld id="{9246AA93-51A0-74A3-B806-3E5540185DE0}" type="slidenum">
              <a:rPr lang="de-DE"/>
              <a:t>24</a:t>
            </a:fld>
            <a:endParaRPr lang="de-DE"/>
          </a:p>
        </p:txBody>
      </p:sp>
      <p:sp>
        <p:nvSpPr>
          <p:cNvPr id="1706060842" name="Fußzeilenplatzhalter 6"/>
          <p:cNvSpPr>
            <a:spLocks noGrp="1"/>
          </p:cNvSpPr>
          <p:nvPr>
            <p:ph type="ftr" sz="quarter" idx="11"/>
          </p:nvPr>
        </p:nvSpPr>
        <p:spPr bwMode="auto"/>
        <p:txBody>
          <a:bodyPr/>
          <a:lstStyle/>
          <a:p>
            <a:pPr>
              <a:defRPr/>
            </a:pPr>
            <a:r>
              <a:rPr lang="de-DE"/>
              <a:t> </a:t>
            </a:r>
            <a:endParaRPr/>
          </a:p>
        </p:txBody>
      </p:sp>
      <p:pic>
        <p:nvPicPr>
          <p:cNvPr id="918603800" name="Grafik 918603799"/>
          <p:cNvPicPr>
            <a:picLocks noChangeAspect="1"/>
          </p:cNvPicPr>
          <p:nvPr/>
        </p:nvPicPr>
        <p:blipFill rotWithShape="1">
          <a:blip r:embed="rId3"/>
          <a:stretch/>
        </p:blipFill>
        <p:spPr bwMode="auto">
          <a:xfrm>
            <a:off x="1738276" y="2809955"/>
            <a:ext cx="5748374" cy="34642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03545E3-4274-1EFE-CB62-2E62076D1A9A}"/>
            </a:ext>
          </a:extLst>
        </p:cNvPr>
        <p:cNvGrpSpPr/>
        <p:nvPr/>
      </p:nvGrpSpPr>
      <p:grpSpPr bwMode="auto">
        <a:xfrm>
          <a:off x="0" y="0"/>
          <a:ext cx="0" cy="0"/>
          <a:chOff x="0" y="0"/>
          <a:chExt cx="0" cy="0"/>
        </a:xfrm>
      </p:grpSpPr>
      <p:sp>
        <p:nvSpPr>
          <p:cNvPr id="564210634" name="Inhaltsplatzhalter 2">
            <a:extLst>
              <a:ext uri="{FF2B5EF4-FFF2-40B4-BE49-F238E27FC236}">
                <a16:creationId xmlns:a16="http://schemas.microsoft.com/office/drawing/2014/main" id="{5455C3BF-4AEB-ED68-8793-43AE6F27739B}"/>
              </a:ext>
            </a:extLst>
          </p:cNvPr>
          <p:cNvSpPr>
            <a:spLocks noGrp="1"/>
          </p:cNvSpPr>
          <p:nvPr>
            <p:ph idx="13"/>
          </p:nvPr>
        </p:nvSpPr>
        <p:spPr bwMode="auto">
          <a:xfrm>
            <a:off x="1085850" y="1857066"/>
            <a:ext cx="7429500" cy="4117266"/>
          </a:xfrm>
        </p:spPr>
        <p:txBody>
          <a:bodyPr>
            <a:normAutofit/>
          </a:bodyPr>
          <a:lstStyle/>
          <a:p>
            <a:pPr marL="0" indent="0">
              <a:buNone/>
              <a:defRPr/>
            </a:pPr>
            <a:r>
              <a:rPr lang="en-US" sz="2000" b="1" dirty="0"/>
              <a:t>Where to Find Glass Recycling Containers: </a:t>
            </a:r>
            <a:r>
              <a:rPr lang="de-DE" sz="2000" dirty="0" err="1">
                <a:hlinkClick r:id="rId3"/>
              </a:rPr>
              <a:t>Altglascontainer</a:t>
            </a:r>
            <a:r>
              <a:rPr lang="de-DE" sz="2000" dirty="0">
                <a:hlinkClick r:id="rId3"/>
              </a:rPr>
              <a:t> in Gießen / Stadt Gießen</a:t>
            </a:r>
            <a:endParaRPr lang="de-DE" sz="2000" dirty="0"/>
          </a:p>
          <a:p>
            <a:pPr marL="0" indent="0">
              <a:buNone/>
              <a:defRPr/>
            </a:pPr>
            <a:endParaRPr lang="de-DE" sz="2000" dirty="0"/>
          </a:p>
          <a:p>
            <a:pPr marL="0" indent="0">
              <a:buNone/>
              <a:defRPr/>
            </a:pPr>
            <a:endParaRPr lang="de-DE" sz="2000" dirty="0"/>
          </a:p>
          <a:p>
            <a:pPr marL="0" indent="0">
              <a:buNone/>
              <a:defRPr/>
            </a:pPr>
            <a:endParaRPr lang="de-DE" sz="2000" dirty="0"/>
          </a:p>
          <a:p>
            <a:pPr marL="0" indent="0">
              <a:buNone/>
              <a:defRPr/>
            </a:pPr>
            <a:r>
              <a:rPr lang="en-US" sz="2000" b="1" dirty="0"/>
              <a:t>Note: </a:t>
            </a:r>
            <a:r>
              <a:rPr lang="en-US" sz="2000" dirty="0"/>
              <a:t>The color of the organic waste bin may vary between brown and green depending on the city.</a:t>
            </a:r>
            <a:endParaRPr lang="de-DE" sz="1900" dirty="0"/>
          </a:p>
        </p:txBody>
      </p:sp>
      <p:sp>
        <p:nvSpPr>
          <p:cNvPr id="2118601183" name="Titel 3">
            <a:extLst>
              <a:ext uri="{FF2B5EF4-FFF2-40B4-BE49-F238E27FC236}">
                <a16:creationId xmlns:a16="http://schemas.microsoft.com/office/drawing/2014/main" id="{5F5A0CDD-DE3D-2C3E-CC03-A16D54107BEC}"/>
              </a:ext>
            </a:extLst>
          </p:cNvPr>
          <p:cNvSpPr>
            <a:spLocks noGrp="1"/>
          </p:cNvSpPr>
          <p:nvPr>
            <p:ph type="title"/>
          </p:nvPr>
        </p:nvSpPr>
        <p:spPr bwMode="auto"/>
        <p:txBody>
          <a:bodyPr/>
          <a:lstStyle/>
          <a:p>
            <a:pPr>
              <a:defRPr/>
            </a:pPr>
            <a:r>
              <a:rPr lang="de-DE" sz="3600" b="0" i="0" u="none" strike="noStrike" cap="none" spc="0">
                <a:solidFill>
                  <a:schemeClr val="bg1"/>
                </a:solidFill>
                <a:latin typeface="Calibri"/>
                <a:ea typeface="Calibri"/>
                <a:cs typeface="Calibri"/>
              </a:rPr>
              <a:t>Quick "Cultural Hacks"</a:t>
            </a:r>
            <a:endParaRPr/>
          </a:p>
        </p:txBody>
      </p:sp>
      <p:sp>
        <p:nvSpPr>
          <p:cNvPr id="339106875" name="Datumsplatzhalter 4">
            <a:extLst>
              <a:ext uri="{FF2B5EF4-FFF2-40B4-BE49-F238E27FC236}">
                <a16:creationId xmlns:a16="http://schemas.microsoft.com/office/drawing/2014/main" id="{8B1FBC16-5834-77EA-864E-244D69604D59}"/>
              </a:ext>
            </a:extLst>
          </p:cNvPr>
          <p:cNvSpPr>
            <a:spLocks noGrp="1"/>
          </p:cNvSpPr>
          <p:nvPr>
            <p:ph type="dt" sz="half" idx="10"/>
          </p:nvPr>
        </p:nvSpPr>
        <p:spPr bwMode="auto"/>
        <p:txBody>
          <a:bodyPr/>
          <a:lstStyle/>
          <a:p>
            <a:pPr>
              <a:defRPr/>
            </a:pPr>
            <a:fld id="{7376532A-5FE2-6817-414C-3D9C6B29F862}" type="datetime1">
              <a:rPr lang="de-DE"/>
              <a:t>01.04.2026</a:t>
            </a:fld>
            <a:endParaRPr lang="de-DE"/>
          </a:p>
        </p:txBody>
      </p:sp>
      <p:sp>
        <p:nvSpPr>
          <p:cNvPr id="2142172212" name="Foliennummernplatzhalter 5">
            <a:extLst>
              <a:ext uri="{FF2B5EF4-FFF2-40B4-BE49-F238E27FC236}">
                <a16:creationId xmlns:a16="http://schemas.microsoft.com/office/drawing/2014/main" id="{A865C7AB-D765-5CF7-738F-257C9107E143}"/>
              </a:ext>
            </a:extLst>
          </p:cNvPr>
          <p:cNvSpPr>
            <a:spLocks noGrp="1"/>
          </p:cNvSpPr>
          <p:nvPr>
            <p:ph type="sldNum" sz="quarter" idx="12"/>
          </p:nvPr>
        </p:nvSpPr>
        <p:spPr bwMode="auto"/>
        <p:txBody>
          <a:bodyPr/>
          <a:lstStyle/>
          <a:p>
            <a:pPr>
              <a:defRPr/>
            </a:pPr>
            <a:fld id="{9246AA93-51A0-74A3-B806-3E5540185DE0}" type="slidenum">
              <a:rPr lang="de-DE"/>
              <a:t>25</a:t>
            </a:fld>
            <a:endParaRPr lang="de-DE"/>
          </a:p>
        </p:txBody>
      </p:sp>
      <p:sp>
        <p:nvSpPr>
          <p:cNvPr id="1706060842" name="Fußzeilenplatzhalter 6">
            <a:extLst>
              <a:ext uri="{FF2B5EF4-FFF2-40B4-BE49-F238E27FC236}">
                <a16:creationId xmlns:a16="http://schemas.microsoft.com/office/drawing/2014/main" id="{A67A8457-4677-F83A-84F9-3E97BE9414D5}"/>
              </a:ext>
            </a:extLst>
          </p:cNvPr>
          <p:cNvSpPr>
            <a:spLocks noGrp="1"/>
          </p:cNvSpPr>
          <p:nvPr>
            <p:ph type="ftr" sz="quarter" idx="11"/>
          </p:nvPr>
        </p:nvSpPr>
        <p:spPr bwMode="auto"/>
        <p:txBody>
          <a:bodyPr/>
          <a:lstStyle/>
          <a:p>
            <a:pPr>
              <a:defRPr/>
            </a:pPr>
            <a:r>
              <a:rPr lang="de-DE"/>
              <a:t> </a:t>
            </a:r>
            <a:endParaRPr/>
          </a:p>
        </p:txBody>
      </p:sp>
    </p:spTree>
    <p:extLst>
      <p:ext uri="{BB962C8B-B14F-4D97-AF65-F5344CB8AC3E}">
        <p14:creationId xmlns:p14="http://schemas.microsoft.com/office/powerpoint/2010/main" val="35220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86720980" name="Inhaltsplatzhalter 2"/>
          <p:cNvSpPr>
            <a:spLocks noGrp="1"/>
          </p:cNvSpPr>
          <p:nvPr>
            <p:ph idx="13"/>
          </p:nvPr>
        </p:nvSpPr>
        <p:spPr bwMode="auto">
          <a:xfrm>
            <a:off x="1066798" y="1957688"/>
            <a:ext cx="7429500" cy="4117266"/>
          </a:xfrm>
        </p:spPr>
        <p:txBody>
          <a:bodyPr>
            <a:normAutofit/>
          </a:bodyPr>
          <a:lstStyle/>
          <a:p>
            <a:pPr marL="0" indent="0">
              <a:buClr>
                <a:schemeClr val="accent1"/>
              </a:buClr>
              <a:buFont typeface="Arial"/>
              <a:buNone/>
              <a:defRPr/>
            </a:pPr>
            <a:r>
              <a:rPr lang="de-DE" sz="2400" b="0" i="0" u="none" strike="noStrike" cap="none" spc="0">
                <a:solidFill>
                  <a:schemeClr val="tx1"/>
                </a:solidFill>
                <a:latin typeface="Calibri"/>
                <a:ea typeface="Calibri"/>
                <a:cs typeface="Calibri"/>
              </a:rPr>
              <a:t> </a:t>
            </a:r>
            <a:endParaRPr lang="de-DE"/>
          </a:p>
        </p:txBody>
      </p:sp>
      <p:sp>
        <p:nvSpPr>
          <p:cNvPr id="363781306" name="Titel 3"/>
          <p:cNvSpPr>
            <a:spLocks noGrp="1"/>
          </p:cNvSpPr>
          <p:nvPr>
            <p:ph type="title"/>
          </p:nvPr>
        </p:nvSpPr>
        <p:spPr bwMode="auto"/>
        <p:txBody>
          <a:bodyPr/>
          <a:lstStyle/>
          <a:p>
            <a:pPr>
              <a:defRPr/>
            </a:pPr>
            <a:r>
              <a:rPr lang="de-DE" sz="3600" b="0" i="0" u="none" strike="noStrike" cap="none" spc="0">
                <a:solidFill>
                  <a:schemeClr val="bg1"/>
                </a:solidFill>
                <a:latin typeface="Calibri"/>
                <a:ea typeface="Calibri"/>
                <a:cs typeface="Calibri"/>
              </a:rPr>
              <a:t>A-Z GUIDE </a:t>
            </a:r>
            <a:endParaRPr/>
          </a:p>
        </p:txBody>
      </p:sp>
      <p:sp>
        <p:nvSpPr>
          <p:cNvPr id="468600312" name="Datumsplatzhalter 4"/>
          <p:cNvSpPr>
            <a:spLocks noGrp="1"/>
          </p:cNvSpPr>
          <p:nvPr>
            <p:ph type="dt" sz="half" idx="10"/>
          </p:nvPr>
        </p:nvSpPr>
        <p:spPr bwMode="auto"/>
        <p:txBody>
          <a:bodyPr/>
          <a:lstStyle/>
          <a:p>
            <a:pPr>
              <a:defRPr/>
            </a:pPr>
            <a:fld id="{CAB86519-0C23-5B1A-B5AC-EE48B880449D}" type="datetime1">
              <a:rPr lang="de-DE"/>
              <a:t>01.04.2026</a:t>
            </a:fld>
            <a:endParaRPr lang="de-DE"/>
          </a:p>
        </p:txBody>
      </p:sp>
      <p:sp>
        <p:nvSpPr>
          <p:cNvPr id="2053381450" name="Foliennummernplatzhalter 5"/>
          <p:cNvSpPr>
            <a:spLocks noGrp="1"/>
          </p:cNvSpPr>
          <p:nvPr>
            <p:ph type="sldNum" sz="quarter" idx="12"/>
          </p:nvPr>
        </p:nvSpPr>
        <p:spPr bwMode="auto"/>
        <p:txBody>
          <a:bodyPr/>
          <a:lstStyle/>
          <a:p>
            <a:pPr>
              <a:defRPr/>
            </a:pPr>
            <a:fld id="{54E36457-C9B6-2015-423D-47EA3A557136}" type="slidenum">
              <a:rPr lang="de-DE"/>
              <a:t>26</a:t>
            </a:fld>
            <a:endParaRPr lang="de-DE"/>
          </a:p>
        </p:txBody>
      </p:sp>
      <p:sp>
        <p:nvSpPr>
          <p:cNvPr id="2015371620" name="Fußzeilenplatzhalter 6"/>
          <p:cNvSpPr>
            <a:spLocks noGrp="1"/>
          </p:cNvSpPr>
          <p:nvPr>
            <p:ph type="ftr" sz="quarter" idx="11"/>
          </p:nvPr>
        </p:nvSpPr>
        <p:spPr bwMode="auto"/>
        <p:txBody>
          <a:bodyPr/>
          <a:lstStyle/>
          <a:p>
            <a:pPr>
              <a:defRPr/>
            </a:pPr>
            <a:r>
              <a:rPr lang="de-DE"/>
              <a:t> </a:t>
            </a:r>
            <a:endParaRPr/>
          </a:p>
        </p:txBody>
      </p:sp>
      <p:pic>
        <p:nvPicPr>
          <p:cNvPr id="13244404" name="Grafik 13244403"/>
          <p:cNvPicPr>
            <a:picLocks noChangeAspect="1"/>
          </p:cNvPicPr>
          <p:nvPr/>
        </p:nvPicPr>
        <p:blipFill rotWithShape="1">
          <a:blip r:embed="rId3"/>
          <a:stretch/>
        </p:blipFill>
        <p:spPr bwMode="auto">
          <a:xfrm>
            <a:off x="1495081" y="1641276"/>
            <a:ext cx="6801662" cy="48976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82876221" name="Textplatzhalter 1"/>
          <p:cNvSpPr>
            <a:spLocks noGrp="1"/>
          </p:cNvSpPr>
          <p:nvPr>
            <p:ph type="body" sz="quarter" idx="14"/>
          </p:nvPr>
        </p:nvSpPr>
        <p:spPr bwMode="auto"/>
        <p:txBody>
          <a:bodyPr/>
          <a:lstStyle/>
          <a:p>
            <a:pPr>
              <a:defRPr/>
            </a:pPr>
            <a:r>
              <a:rPr lang="de-DE"/>
              <a:t>THANK YOU FOR JOINING US TODAY!</a:t>
            </a:r>
            <a:endParaRPr/>
          </a:p>
        </p:txBody>
      </p:sp>
      <p:sp>
        <p:nvSpPr>
          <p:cNvPr id="1945042197" name="Datumsplatzhalter 2"/>
          <p:cNvSpPr>
            <a:spLocks noGrp="1"/>
          </p:cNvSpPr>
          <p:nvPr>
            <p:ph type="dt" sz="half" idx="10"/>
          </p:nvPr>
        </p:nvSpPr>
        <p:spPr bwMode="auto"/>
        <p:txBody>
          <a:bodyPr/>
          <a:lstStyle/>
          <a:p>
            <a:pPr>
              <a:defRPr/>
            </a:pPr>
            <a:fld id="{6996B5EE-E4E1-9543-8D42-9B32CD94F278}" type="datetime1">
              <a:rPr lang="de-DE"/>
              <a:t>01.04.2026</a:t>
            </a:fld>
            <a:endParaRPr lang="de-DE"/>
          </a:p>
        </p:txBody>
      </p:sp>
      <p:sp>
        <p:nvSpPr>
          <p:cNvPr id="920041011" name="Foliennummernplatzhalter 3"/>
          <p:cNvSpPr>
            <a:spLocks noGrp="1"/>
          </p:cNvSpPr>
          <p:nvPr>
            <p:ph type="sldNum" sz="quarter" idx="12"/>
          </p:nvPr>
        </p:nvSpPr>
        <p:spPr bwMode="auto"/>
        <p:txBody>
          <a:bodyPr/>
          <a:lstStyle/>
          <a:p>
            <a:pPr>
              <a:defRPr/>
            </a:pPr>
            <a:fld id="{9728ACE2-1BC1-403E-B945-F9B70B2E92A7}" type="slidenum">
              <a:rPr lang="de-DE"/>
              <a:t>27</a:t>
            </a:fld>
            <a:endParaRPr lang="de-DE"/>
          </a:p>
        </p:txBody>
      </p:sp>
      <p:sp>
        <p:nvSpPr>
          <p:cNvPr id="1997290390" name="Fußzeilenplatzhalter 4"/>
          <p:cNvSpPr>
            <a:spLocks noGrp="1"/>
          </p:cNvSpPr>
          <p:nvPr>
            <p:ph type="ftr" sz="quarter" idx="11"/>
          </p:nvPr>
        </p:nvSpPr>
        <p:spPr bwMode="auto"/>
        <p:txBody>
          <a:bodyPr/>
          <a:lstStyle/>
          <a:p>
            <a:pPr>
              <a:defRPr/>
            </a:pPr>
            <a:r>
              <a:rPr lang="de-DE"/>
              <a:t> </a:t>
            </a:r>
            <a:endParaRPr/>
          </a:p>
        </p:txBody>
      </p:sp>
      <p:sp>
        <p:nvSpPr>
          <p:cNvPr id="252245738" name="Textfeld 252245737"/>
          <p:cNvSpPr txBox="1"/>
          <p:nvPr/>
        </p:nvSpPr>
        <p:spPr bwMode="auto">
          <a:xfrm>
            <a:off x="2483229" y="1925012"/>
            <a:ext cx="3791503" cy="3007973"/>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lgn="ctr">
              <a:lnSpc>
                <a:spcPct val="90000"/>
              </a:lnSpc>
              <a:spcBef>
                <a:spcPts val="749"/>
              </a:spcBef>
              <a:defRPr/>
            </a:pPr>
            <a:r>
              <a:rPr lang="de-DE" sz="1800" b="1" i="0" u="none" strike="noStrike" cap="none" spc="0">
                <a:solidFill>
                  <a:srgbClr val="000000"/>
                </a:solidFill>
                <a:latin typeface="Calibri"/>
                <a:ea typeface="Foundry Form Sans Bold"/>
                <a:cs typeface="Calibri"/>
              </a:rPr>
              <a:t>Impressum</a:t>
            </a:r>
            <a:endParaRPr sz="1800" b="0" strike="noStrike" spc="0">
              <a:latin typeface="Arial"/>
            </a:endParaRPr>
          </a:p>
          <a:p>
            <a:pPr algn="ctr">
              <a:lnSpc>
                <a:spcPct val="90000"/>
              </a:lnSpc>
              <a:spcBef>
                <a:spcPts val="749"/>
              </a:spcBef>
              <a:defRPr/>
            </a:pPr>
            <a:endParaRPr sz="1800" b="0" strike="noStrike" spc="0">
              <a:latin typeface="Arial"/>
            </a:endParaRPr>
          </a:p>
          <a:p>
            <a:pPr algn="ctr">
              <a:lnSpc>
                <a:spcPct val="90000"/>
              </a:lnSpc>
              <a:spcBef>
                <a:spcPts val="749"/>
              </a:spcBef>
              <a:defRPr/>
            </a:pPr>
            <a:r>
              <a:rPr lang="de-DE" sz="1800" b="1" i="0" u="none" strike="noStrike" cap="none" spc="0">
                <a:solidFill>
                  <a:srgbClr val="000000"/>
                </a:solidFill>
                <a:latin typeface="Calibri"/>
                <a:ea typeface="Foundry Form Sans Bold"/>
                <a:cs typeface="Calibri"/>
              </a:rPr>
              <a:t>International Office</a:t>
            </a:r>
            <a:endParaRPr sz="1800" b="0" strike="noStrike" spc="0">
              <a:latin typeface="Arial"/>
            </a:endParaRPr>
          </a:p>
          <a:p>
            <a:pPr algn="ctr">
              <a:lnSpc>
                <a:spcPct val="90000"/>
              </a:lnSpc>
              <a:spcBef>
                <a:spcPts val="749"/>
              </a:spcBef>
              <a:defRPr/>
            </a:pPr>
            <a:r>
              <a:rPr lang="de-DE" sz="1800" b="0" i="0" u="none" strike="noStrike" cap="none" spc="0">
                <a:solidFill>
                  <a:srgbClr val="000000"/>
                </a:solidFill>
                <a:latin typeface="Calibri"/>
                <a:ea typeface="Foundry Form Sans Bold"/>
                <a:cs typeface="Calibri"/>
              </a:rPr>
              <a:t>Akademisches Auslandsamt</a:t>
            </a:r>
            <a:endParaRPr sz="1800" b="0" strike="noStrike" spc="0">
              <a:latin typeface="Arial"/>
            </a:endParaRPr>
          </a:p>
          <a:p>
            <a:pPr algn="ctr">
              <a:lnSpc>
                <a:spcPct val="90000"/>
              </a:lnSpc>
              <a:spcBef>
                <a:spcPts val="749"/>
              </a:spcBef>
              <a:defRPr/>
            </a:pPr>
            <a:r>
              <a:rPr lang="de-DE" sz="1800" b="0" i="0" u="none" strike="noStrike" cap="none" spc="0">
                <a:solidFill>
                  <a:srgbClr val="000000"/>
                </a:solidFill>
                <a:latin typeface="Calibri"/>
                <a:ea typeface="Foundry Form Sans Bold"/>
                <a:cs typeface="Calibri"/>
              </a:rPr>
              <a:t>Goethestrasse 58</a:t>
            </a:r>
            <a:endParaRPr sz="1800" b="0" strike="noStrike" spc="0">
              <a:latin typeface="Arial"/>
            </a:endParaRPr>
          </a:p>
          <a:p>
            <a:pPr algn="ctr">
              <a:lnSpc>
                <a:spcPct val="90000"/>
              </a:lnSpc>
              <a:spcBef>
                <a:spcPts val="749"/>
              </a:spcBef>
              <a:defRPr/>
            </a:pPr>
            <a:r>
              <a:rPr lang="de-DE" sz="1800" b="0" i="0" u="none" strike="noStrike" cap="none" spc="0">
                <a:solidFill>
                  <a:srgbClr val="000000"/>
                </a:solidFill>
                <a:latin typeface="Calibri"/>
                <a:ea typeface="Foundry Form Sans Bold"/>
                <a:cs typeface="Calibri"/>
              </a:rPr>
              <a:t>35390 Giessen</a:t>
            </a:r>
            <a:endParaRPr sz="1800" b="0" strike="noStrike" spc="0">
              <a:latin typeface="Arial"/>
            </a:endParaRPr>
          </a:p>
          <a:p>
            <a:pPr algn="ctr">
              <a:lnSpc>
                <a:spcPct val="90000"/>
              </a:lnSpc>
              <a:spcBef>
                <a:spcPts val="749"/>
              </a:spcBef>
              <a:defRPr/>
            </a:pPr>
            <a:r>
              <a:rPr lang="de-DE" sz="1800" b="0" i="0" u="sng" strike="noStrike" cap="none" spc="0">
                <a:solidFill>
                  <a:srgbClr val="0000FF"/>
                </a:solidFill>
                <a:latin typeface="Calibri"/>
                <a:ea typeface="Foundry Form Sans Bold"/>
                <a:cs typeface="Calibri"/>
                <a:hlinkClick r:id="rId3"/>
              </a:rPr>
              <a:t>international.students@uni-giessen.de</a:t>
            </a:r>
            <a:endParaRPr sz="1800" b="0" strike="noStrike" spc="0">
              <a:latin typeface="Arial"/>
            </a:endParaRPr>
          </a:p>
          <a:p>
            <a:pPr algn="ctr">
              <a:lnSpc>
                <a:spcPct val="90000"/>
              </a:lnSpc>
              <a:spcBef>
                <a:spcPts val="749"/>
              </a:spcBef>
              <a:defRPr/>
            </a:pPr>
            <a:r>
              <a:rPr lang="de-DE" sz="1800" b="0" i="0" u="sng" strike="noStrike" cap="none" spc="0">
                <a:solidFill>
                  <a:srgbClr val="0000FF"/>
                </a:solidFill>
                <a:latin typeface="Calibri"/>
                <a:ea typeface="Foundry Form Sans Bold"/>
                <a:cs typeface="Calibri"/>
                <a:hlinkClick r:id="rId4"/>
              </a:rPr>
              <a:t>www.uni-giessen.de/internationales</a:t>
            </a:r>
            <a:endParaRPr sz="1800" b="0" strike="noStrike" spc="0">
              <a:latin typeface="Arial"/>
            </a:endParaRPr>
          </a:p>
          <a:p>
            <a:pPr>
              <a:defRPr/>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25609169" name="Inhaltsplatzhalter 2"/>
          <p:cNvSpPr>
            <a:spLocks noGrp="1"/>
          </p:cNvSpPr>
          <p:nvPr>
            <p:ph idx="13"/>
          </p:nvPr>
        </p:nvSpPr>
        <p:spPr bwMode="auto">
          <a:xfrm>
            <a:off x="1066800" y="1957691"/>
            <a:ext cx="7429500" cy="4117267"/>
          </a:xfrm>
        </p:spPr>
        <p:txBody>
          <a:bodyPr>
            <a:normAutofit/>
          </a:bodyPr>
          <a:lstStyle/>
          <a:p>
            <a:pPr marL="0" indent="0">
              <a:buNone/>
              <a:defRPr/>
            </a:pPr>
            <a:r>
              <a:rPr lang="de-DE"/>
              <a:t>Over 400 universities in Germany, out of which 75 percent are public institutions. In these universities, students are expected to pay semester contributions which covers the cost of semester ticket as well as other administrative costs.</a:t>
            </a:r>
            <a:endParaRPr/>
          </a:p>
          <a:p>
            <a:pPr>
              <a:defRPr/>
            </a:pPr>
            <a:r>
              <a:rPr lang="de-DE"/>
              <a:t>Full University / Technical University</a:t>
            </a:r>
            <a:endParaRPr/>
          </a:p>
          <a:p>
            <a:pPr>
              <a:defRPr/>
            </a:pPr>
            <a:r>
              <a:rPr lang="de-DE"/>
              <a:t>University of Applied Sciences (Fachhochschule)</a:t>
            </a:r>
            <a:endParaRPr/>
          </a:p>
          <a:p>
            <a:pPr>
              <a:defRPr/>
            </a:pPr>
            <a:r>
              <a:rPr lang="de-DE"/>
              <a:t>Art Academies</a:t>
            </a:r>
          </a:p>
        </p:txBody>
      </p:sp>
      <p:sp>
        <p:nvSpPr>
          <p:cNvPr id="1702230678" name="Titel 3"/>
          <p:cNvSpPr>
            <a:spLocks noGrp="1"/>
          </p:cNvSpPr>
          <p:nvPr>
            <p:ph type="title"/>
          </p:nvPr>
        </p:nvSpPr>
        <p:spPr bwMode="auto"/>
        <p:txBody>
          <a:bodyPr/>
          <a:lstStyle/>
          <a:p>
            <a:pPr>
              <a:defRPr/>
            </a:pPr>
            <a:r>
              <a:rPr lang="de-DE"/>
              <a:t>TYPES OF UNIVERSITIES IN GERMANY</a:t>
            </a:r>
            <a:endParaRPr/>
          </a:p>
        </p:txBody>
      </p:sp>
      <p:sp>
        <p:nvSpPr>
          <p:cNvPr id="1732370152" name="Datumsplatzhalter 4"/>
          <p:cNvSpPr>
            <a:spLocks noGrp="1"/>
          </p:cNvSpPr>
          <p:nvPr>
            <p:ph type="dt" sz="half" idx="10"/>
          </p:nvPr>
        </p:nvSpPr>
        <p:spPr bwMode="auto"/>
        <p:txBody>
          <a:bodyPr/>
          <a:lstStyle/>
          <a:p>
            <a:pPr>
              <a:defRPr/>
            </a:pPr>
            <a:fld id="{E8ECDBFD-9398-EB40-ADD2-2126A27298C6}" type="datetime1">
              <a:rPr lang="de-DE"/>
              <a:t>01.04.2026</a:t>
            </a:fld>
            <a:endParaRPr lang="de-DE"/>
          </a:p>
        </p:txBody>
      </p:sp>
      <p:sp>
        <p:nvSpPr>
          <p:cNvPr id="1639826620" name="Foliennummernplatzhalter 5"/>
          <p:cNvSpPr>
            <a:spLocks noGrp="1"/>
          </p:cNvSpPr>
          <p:nvPr>
            <p:ph type="sldNum" sz="quarter" idx="12"/>
          </p:nvPr>
        </p:nvSpPr>
        <p:spPr bwMode="auto"/>
        <p:txBody>
          <a:bodyPr/>
          <a:lstStyle/>
          <a:p>
            <a:pPr>
              <a:defRPr/>
            </a:pPr>
            <a:fld id="{B6CB3E37-E7CB-473E-98CC-EA085E8A1C4F}" type="slidenum">
              <a:rPr lang="de-DE"/>
              <a:t>3</a:t>
            </a:fld>
            <a:endParaRPr lang="de-DE"/>
          </a:p>
        </p:txBody>
      </p:sp>
      <p:sp>
        <p:nvSpPr>
          <p:cNvPr id="1032752064"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89586292" name="Inhaltsplatzhalter 2"/>
          <p:cNvSpPr>
            <a:spLocks noGrp="1"/>
          </p:cNvSpPr>
          <p:nvPr>
            <p:ph idx="13"/>
          </p:nvPr>
        </p:nvSpPr>
        <p:spPr bwMode="auto">
          <a:xfrm>
            <a:off x="1066800" y="1957691"/>
            <a:ext cx="7429500" cy="4398660"/>
          </a:xfrm>
        </p:spPr>
        <p:txBody>
          <a:bodyPr>
            <a:normAutofit/>
          </a:bodyPr>
          <a:lstStyle/>
          <a:p>
            <a:pPr marL="0" indent="0">
              <a:buNone/>
              <a:defRPr/>
            </a:pPr>
            <a:r>
              <a:rPr lang="de-DE" sz="2000"/>
              <a:t>Justus Liebig Universität Gießen is a state-run, full university that offers courses in:</a:t>
            </a:r>
            <a:endParaRPr/>
          </a:p>
          <a:p>
            <a:pPr>
              <a:lnSpc>
                <a:spcPct val="120000"/>
              </a:lnSpc>
              <a:defRPr/>
            </a:pPr>
            <a:r>
              <a:rPr lang="de-DE" sz="1400"/>
              <a:t>Law</a:t>
            </a:r>
            <a:endParaRPr/>
          </a:p>
          <a:p>
            <a:pPr>
              <a:lnSpc>
                <a:spcPct val="120000"/>
              </a:lnSpc>
              <a:defRPr/>
            </a:pPr>
            <a:r>
              <a:rPr lang="de-DE" sz="1400"/>
              <a:t>Economics</a:t>
            </a:r>
            <a:endParaRPr/>
          </a:p>
          <a:p>
            <a:pPr>
              <a:lnSpc>
                <a:spcPct val="120000"/>
              </a:lnSpc>
              <a:defRPr/>
            </a:pPr>
            <a:r>
              <a:rPr lang="de-DE" sz="1400"/>
              <a:t>Natural and Life Sciences (including Medical Sciences)</a:t>
            </a:r>
            <a:endParaRPr/>
          </a:p>
          <a:p>
            <a:pPr>
              <a:lnSpc>
                <a:spcPct val="120000"/>
              </a:lnSpc>
              <a:defRPr/>
            </a:pPr>
            <a:r>
              <a:rPr lang="de-DE" sz="1400"/>
              <a:t>Humanities</a:t>
            </a:r>
          </a:p>
          <a:p>
            <a:pPr>
              <a:lnSpc>
                <a:spcPct val="120000"/>
              </a:lnSpc>
              <a:defRPr/>
            </a:pPr>
            <a:r>
              <a:rPr lang="de-DE" sz="1400"/>
              <a:t>Cultural and Social Sciences </a:t>
            </a:r>
            <a:endParaRPr/>
          </a:p>
          <a:p>
            <a:pPr>
              <a:lnSpc>
                <a:spcPct val="120000"/>
              </a:lnSpc>
              <a:defRPr/>
            </a:pPr>
            <a:r>
              <a:rPr lang="de-DE" sz="1400"/>
              <a:t>Teacher Training</a:t>
            </a:r>
            <a:endParaRPr/>
          </a:p>
          <a:p>
            <a:pPr marL="0" indent="0">
              <a:lnSpc>
                <a:spcPct val="120000"/>
              </a:lnSpc>
              <a:buNone/>
              <a:defRPr/>
            </a:pPr>
            <a:r>
              <a:rPr lang="de-DE" sz="2000"/>
              <a:t>All regular degree programs are tuition-free but you have to pay a small </a:t>
            </a:r>
            <a:r>
              <a:rPr lang="de-DE" sz="2000" u="sng">
                <a:hlinkClick r:id="rId3"/>
              </a:rPr>
              <a:t>semester contribution</a:t>
            </a:r>
            <a:endParaRPr/>
          </a:p>
        </p:txBody>
      </p:sp>
      <p:sp>
        <p:nvSpPr>
          <p:cNvPr id="48675157" name="Titel 3"/>
          <p:cNvSpPr>
            <a:spLocks noGrp="1"/>
          </p:cNvSpPr>
          <p:nvPr>
            <p:ph type="title"/>
          </p:nvPr>
        </p:nvSpPr>
        <p:spPr bwMode="auto"/>
        <p:txBody>
          <a:bodyPr/>
          <a:lstStyle/>
          <a:p>
            <a:pPr>
              <a:defRPr/>
            </a:pPr>
            <a:r>
              <a:rPr lang="de-DE"/>
              <a:t>TYPES OF UNIVERSITIES IN GERMANY</a:t>
            </a:r>
            <a:endParaRPr/>
          </a:p>
        </p:txBody>
      </p:sp>
      <p:sp>
        <p:nvSpPr>
          <p:cNvPr id="2100201899" name="Datumsplatzhalter 4"/>
          <p:cNvSpPr>
            <a:spLocks noGrp="1"/>
          </p:cNvSpPr>
          <p:nvPr>
            <p:ph type="dt" sz="half" idx="10"/>
          </p:nvPr>
        </p:nvSpPr>
        <p:spPr bwMode="auto"/>
        <p:txBody>
          <a:bodyPr/>
          <a:lstStyle/>
          <a:p>
            <a:pPr>
              <a:defRPr/>
            </a:pPr>
            <a:fld id="{E8ECDBFD-9398-EB40-ADD2-2126A27298C6}" type="datetime1">
              <a:rPr lang="de-DE"/>
              <a:t>01.04.2026</a:t>
            </a:fld>
            <a:endParaRPr lang="de-DE"/>
          </a:p>
        </p:txBody>
      </p:sp>
      <p:sp>
        <p:nvSpPr>
          <p:cNvPr id="1583348768" name="Foliennummernplatzhalter 5"/>
          <p:cNvSpPr>
            <a:spLocks noGrp="1"/>
          </p:cNvSpPr>
          <p:nvPr>
            <p:ph type="sldNum" sz="quarter" idx="12"/>
          </p:nvPr>
        </p:nvSpPr>
        <p:spPr bwMode="auto"/>
        <p:txBody>
          <a:bodyPr/>
          <a:lstStyle/>
          <a:p>
            <a:pPr>
              <a:defRPr/>
            </a:pPr>
            <a:fld id="{B6CB3E37-E7CB-473E-98CC-EA085E8A1C4F}" type="slidenum">
              <a:rPr lang="de-DE"/>
              <a:t>4</a:t>
            </a:fld>
            <a:endParaRPr lang="de-DE"/>
          </a:p>
        </p:txBody>
      </p:sp>
      <p:sp>
        <p:nvSpPr>
          <p:cNvPr id="572049861" name="Fußzeilenplatzhalter 6"/>
          <p:cNvSpPr>
            <a:spLocks noGrp="1"/>
          </p:cNvSpPr>
          <p:nvPr>
            <p:ph type="ftr" sz="quarter" idx="11"/>
          </p:nvPr>
        </p:nvSpPr>
        <p:spPr bwMode="auto"/>
        <p:txBody>
          <a:bodyPr/>
          <a:lstStyle/>
          <a:p>
            <a:pPr>
              <a:defRPr/>
            </a:pPr>
            <a:r>
              <a:rPr lang="de-DE"/>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7766800" name="Datumsplatzhalter 3"/>
          <p:cNvSpPr>
            <a:spLocks noGrp="1"/>
          </p:cNvSpPr>
          <p:nvPr>
            <p:ph type="dt" sz="half" idx="10"/>
          </p:nvPr>
        </p:nvSpPr>
        <p:spPr bwMode="auto"/>
        <p:txBody>
          <a:bodyPr/>
          <a:lstStyle/>
          <a:p>
            <a:pPr>
              <a:defRPr/>
            </a:pPr>
            <a:fld id="{485FD0FE-A5A8-FE3A-BCAB-FC3BF4EABEF1}" type="datetime1">
              <a:rPr lang="de-DE"/>
              <a:t>01.04.2026</a:t>
            </a:fld>
            <a:endParaRPr lang="de-DE"/>
          </a:p>
        </p:txBody>
      </p:sp>
      <p:sp>
        <p:nvSpPr>
          <p:cNvPr id="1993376645" name="Fußzeilenplatzhalter 4"/>
          <p:cNvSpPr>
            <a:spLocks noGrp="1"/>
          </p:cNvSpPr>
          <p:nvPr>
            <p:ph type="ftr" sz="quarter" idx="11"/>
          </p:nvPr>
        </p:nvSpPr>
        <p:spPr bwMode="auto"/>
        <p:txBody>
          <a:bodyPr/>
          <a:lstStyle/>
          <a:p>
            <a:pPr>
              <a:defRPr/>
            </a:pPr>
            <a:r>
              <a:rPr lang="de-DE"/>
              <a:t> </a:t>
            </a:r>
          </a:p>
        </p:txBody>
      </p:sp>
      <p:sp>
        <p:nvSpPr>
          <p:cNvPr id="1967163271" name="Foliennummernplatzhalter 5"/>
          <p:cNvSpPr>
            <a:spLocks noGrp="1"/>
          </p:cNvSpPr>
          <p:nvPr>
            <p:ph type="sldNum" sz="quarter" idx="12"/>
          </p:nvPr>
        </p:nvSpPr>
        <p:spPr bwMode="auto"/>
        <p:txBody>
          <a:bodyPr/>
          <a:lstStyle/>
          <a:p>
            <a:pPr>
              <a:defRPr/>
            </a:pPr>
            <a:fld id="{949EEEDD-D161-7D47-7910-8FA4BB11D7B7}" type="slidenum">
              <a:rPr lang="de-DE"/>
              <a:t>5</a:t>
            </a:fld>
            <a:endParaRPr lang="de-DE"/>
          </a:p>
        </p:txBody>
      </p:sp>
      <p:sp>
        <p:nvSpPr>
          <p:cNvPr id="1216085290" name="Titelplatzhalter 1"/>
          <p:cNvSpPr>
            <a:spLocks noGrp="1"/>
          </p:cNvSpPr>
          <p:nvPr>
            <p:ph type="title" hasCustomPrompt="1"/>
          </p:nvPr>
        </p:nvSpPr>
        <p:spPr bwMode="auto">
          <a:xfrm>
            <a:off x="657225" y="783040"/>
            <a:ext cx="7848599" cy="971595"/>
          </a:xfrm>
          <a:prstGeom prst="rect">
            <a:avLst/>
          </a:prstGeom>
        </p:spPr>
        <p:txBody>
          <a:bodyPr/>
          <a:lstStyle>
            <a:lvl1pPr>
              <a:defRPr>
                <a:solidFill>
                  <a:schemeClr val="bg1"/>
                </a:solidFill>
              </a:defRPr>
            </a:lvl1pPr>
          </a:lstStyle>
          <a:p>
            <a:pPr>
              <a:defRPr/>
            </a:pPr>
            <a:r>
              <a:rPr sz="3600" b="0" i="0" u="none">
                <a:solidFill>
                  <a:srgbClr val="FFFFFF"/>
                </a:solidFill>
                <a:latin typeface="Calibri"/>
                <a:ea typeface="Calibri"/>
                <a:cs typeface="Calibri"/>
              </a:rPr>
              <a:t>FACULTIES AT JLU</a:t>
            </a:r>
            <a:endParaRPr/>
          </a:p>
        </p:txBody>
      </p:sp>
      <p:pic>
        <p:nvPicPr>
          <p:cNvPr id="1903943218" name="Grafik 1903943217"/>
          <p:cNvPicPr>
            <a:picLocks noChangeAspect="1"/>
          </p:cNvPicPr>
          <p:nvPr/>
        </p:nvPicPr>
        <p:blipFill rotWithShape="1">
          <a:blip r:embed="rId3"/>
          <a:stretch/>
        </p:blipFill>
        <p:spPr bwMode="auto">
          <a:xfrm>
            <a:off x="628649" y="1027379"/>
            <a:ext cx="8271007" cy="53289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85500469" name="Datumsplatzhalter 3"/>
          <p:cNvSpPr>
            <a:spLocks noGrp="1"/>
          </p:cNvSpPr>
          <p:nvPr>
            <p:ph type="dt" sz="half" idx="10"/>
          </p:nvPr>
        </p:nvSpPr>
        <p:spPr bwMode="auto"/>
        <p:txBody>
          <a:bodyPr/>
          <a:lstStyle/>
          <a:p>
            <a:pPr>
              <a:defRPr/>
            </a:pPr>
            <a:fld id="{A2C5ED70-835C-A8F9-E3E5-210CE39CE751}" type="datetime1">
              <a:rPr lang="de-DE"/>
              <a:t>01.04.2026</a:t>
            </a:fld>
            <a:endParaRPr lang="de-DE"/>
          </a:p>
        </p:txBody>
      </p:sp>
      <p:sp>
        <p:nvSpPr>
          <p:cNvPr id="328741154" name="Fußzeilenplatzhalter 4"/>
          <p:cNvSpPr>
            <a:spLocks noGrp="1"/>
          </p:cNvSpPr>
          <p:nvPr>
            <p:ph type="ftr" sz="quarter" idx="11"/>
          </p:nvPr>
        </p:nvSpPr>
        <p:spPr bwMode="auto"/>
        <p:txBody>
          <a:bodyPr/>
          <a:lstStyle/>
          <a:p>
            <a:pPr>
              <a:defRPr/>
            </a:pPr>
            <a:r>
              <a:rPr lang="de-DE"/>
              <a:t> </a:t>
            </a:r>
          </a:p>
        </p:txBody>
      </p:sp>
      <p:sp>
        <p:nvSpPr>
          <p:cNvPr id="2119233489" name="Foliennummernplatzhalter 5"/>
          <p:cNvSpPr>
            <a:spLocks noGrp="1"/>
          </p:cNvSpPr>
          <p:nvPr>
            <p:ph type="sldNum" sz="quarter" idx="12"/>
          </p:nvPr>
        </p:nvSpPr>
        <p:spPr bwMode="auto"/>
        <p:txBody>
          <a:bodyPr/>
          <a:lstStyle/>
          <a:p>
            <a:pPr>
              <a:defRPr/>
            </a:pPr>
            <a:fld id="{073E4C5F-98AF-A178-5BEB-E24418F3F63F}" type="slidenum">
              <a:rPr lang="de-DE"/>
              <a:t>6</a:t>
            </a:fld>
            <a:endParaRPr lang="de-DE"/>
          </a:p>
        </p:txBody>
      </p:sp>
      <p:sp>
        <p:nvSpPr>
          <p:cNvPr id="1262235072" name="Inhaltsplatzhalter 2"/>
          <p:cNvSpPr>
            <a:spLocks noGrp="1"/>
          </p:cNvSpPr>
          <p:nvPr>
            <p:ph idx="13"/>
          </p:nvPr>
        </p:nvSpPr>
        <p:spPr bwMode="auto">
          <a:xfrm>
            <a:off x="856361" y="1754633"/>
            <a:ext cx="7878665" cy="4322350"/>
          </a:xfrm>
          <a:prstGeom prst="rect">
            <a:avLst/>
          </a:prstGeom>
        </p:spPr>
        <p:txBody>
          <a:bodyPr vertOverflow="overflow" horzOverflow="overflow" vert="horz" wrap="square" lIns="91440" tIns="45720" rIns="91440" bIns="45720" numCol="1" spcCol="0" rtlCol="0" fromWordArt="0" anchor="t" anchorCtr="0" forceAA="0" compatLnSpc="0">
            <a:normAutofit fontScale="92500" lnSpcReduction="20000"/>
          </a:bodyPr>
          <a:lstStyle>
            <a:lvl1pPr algn="l" defTabSz="2597148">
              <a:lnSpc>
                <a:spcPts val="3598"/>
              </a:lnSpc>
              <a:buClr>
                <a:schemeClr val="accent1"/>
              </a:buClr>
              <a:defRPr sz="2400">
                <a:latin typeface="+mn-lt"/>
              </a:defRPr>
            </a:lvl1pPr>
            <a:lvl2pPr marL="717549" indent="-273049" algn="l">
              <a:lnSpc>
                <a:spcPts val="3598"/>
              </a:lnSpc>
              <a:buClr>
                <a:schemeClr val="accent1"/>
              </a:buClr>
              <a:defRPr sz="2000">
                <a:latin typeface="+mn-lt"/>
              </a:defRPr>
            </a:lvl2pPr>
            <a:lvl3pPr algn="l">
              <a:lnSpc>
                <a:spcPts val="3598"/>
              </a:lnSpc>
              <a:buClr>
                <a:schemeClr val="accent1"/>
              </a:buClr>
              <a:defRPr sz="1800">
                <a:latin typeface="+mn-lt"/>
              </a:defRPr>
            </a:lvl3pPr>
            <a:lvl4pPr algn="l">
              <a:lnSpc>
                <a:spcPts val="3598"/>
              </a:lnSpc>
              <a:buClr>
                <a:schemeClr val="accent1"/>
              </a:buClr>
              <a:defRPr sz="1600">
                <a:latin typeface="+mn-lt"/>
              </a:defRPr>
            </a:lvl4pPr>
            <a:lvl5pPr algn="l">
              <a:lnSpc>
                <a:spcPts val="3598"/>
              </a:lnSpc>
              <a:buClr>
                <a:schemeClr val="accent1"/>
              </a:buClr>
              <a:defRPr sz="1600">
                <a:latin typeface="+mn-lt"/>
              </a:defRPr>
            </a:lvl5pPr>
          </a:lstStyle>
          <a:p>
            <a:pPr>
              <a:defRPr/>
            </a:pPr>
            <a:r>
              <a:rPr sz="2400" b="0" i="0" u="none">
                <a:solidFill>
                  <a:srgbClr val="000000"/>
                </a:solidFill>
                <a:latin typeface="Calibri"/>
                <a:ea typeface="Calibri"/>
                <a:cs typeface="Calibri"/>
              </a:rPr>
              <a:t>Bachelor Programs</a:t>
            </a:r>
            <a:endParaRPr sz="2400"/>
          </a:p>
          <a:p>
            <a:pPr lvl="1">
              <a:lnSpc>
                <a:spcPct val="100000"/>
              </a:lnSpc>
              <a:buClr>
                <a:schemeClr val="accent1"/>
              </a:buClr>
              <a:buFont typeface="Wingdings"/>
              <a:buChar char="ü"/>
              <a:defRPr/>
            </a:pPr>
            <a:r>
              <a:rPr sz="2400" b="0" i="0" u="none">
                <a:solidFill>
                  <a:srgbClr val="000000"/>
                </a:solidFill>
                <a:latin typeface="Calibri"/>
                <a:ea typeface="Calibri"/>
                <a:cs typeface="Calibri"/>
              </a:rPr>
              <a:t>6 semesters (3 years) </a:t>
            </a:r>
            <a:endParaRPr sz="2400"/>
          </a:p>
          <a:p>
            <a:pPr lvl="1">
              <a:lnSpc>
                <a:spcPct val="100000"/>
              </a:lnSpc>
              <a:buClr>
                <a:schemeClr val="accent1"/>
              </a:buClr>
              <a:buFont typeface="Wingdings"/>
              <a:buChar char="ü"/>
              <a:defRPr/>
            </a:pPr>
            <a:r>
              <a:rPr sz="2400" b="0" i="0" u="none">
                <a:solidFill>
                  <a:srgbClr val="000000"/>
                </a:solidFill>
                <a:latin typeface="Calibri"/>
                <a:ea typeface="Calibri"/>
                <a:cs typeface="Calibri"/>
              </a:rPr>
              <a:t>many different programs from almost all fields of study</a:t>
            </a:r>
          </a:p>
          <a:p>
            <a:pPr lvl="1">
              <a:lnSpc>
                <a:spcPct val="100000"/>
              </a:lnSpc>
              <a:buClr>
                <a:schemeClr val="accent1"/>
              </a:buClr>
              <a:buFont typeface="Wingdings"/>
              <a:buChar char="ü"/>
              <a:defRPr/>
            </a:pPr>
            <a:r>
              <a:rPr sz="2400" b="0" i="0" u="none">
                <a:solidFill>
                  <a:srgbClr val="000000"/>
                </a:solidFill>
                <a:latin typeface="Calibri"/>
                <a:ea typeface="Calibri"/>
                <a:cs typeface="Calibri"/>
              </a:rPr>
              <a:t>e.g.Biology, Business Studies, Psychology, Anglophone Studies, … </a:t>
            </a:r>
            <a:endParaRPr sz="2400"/>
          </a:p>
          <a:p>
            <a:pPr marL="400050" lvl="1" indent="0">
              <a:lnSpc>
                <a:spcPct val="100000"/>
              </a:lnSpc>
              <a:buClr>
                <a:schemeClr val="accent1"/>
              </a:buClr>
              <a:buFont typeface="Arial"/>
              <a:buNone/>
              <a:defRPr/>
            </a:pPr>
            <a:endParaRPr sz="2400"/>
          </a:p>
          <a:p>
            <a:pPr lvl="0">
              <a:lnSpc>
                <a:spcPct val="100000"/>
              </a:lnSpc>
              <a:defRPr/>
            </a:pPr>
            <a:r>
              <a:rPr sz="2400" b="0" i="0" u="none">
                <a:solidFill>
                  <a:srgbClr val="000000"/>
                </a:solidFill>
                <a:latin typeface="Calibri"/>
                <a:ea typeface="Calibri"/>
                <a:cs typeface="Calibri"/>
              </a:rPr>
              <a:t>Master Programs</a:t>
            </a:r>
            <a:endParaRPr sz="2400"/>
          </a:p>
          <a:p>
            <a:pPr lvl="1">
              <a:lnSpc>
                <a:spcPct val="100000"/>
              </a:lnSpc>
              <a:buClr>
                <a:schemeClr val="accent1"/>
              </a:buClr>
              <a:buFont typeface="Wingdings"/>
              <a:buChar char="ü"/>
              <a:defRPr/>
            </a:pPr>
            <a:r>
              <a:rPr sz="2400" b="0" i="0" u="none">
                <a:solidFill>
                  <a:srgbClr val="000000"/>
                </a:solidFill>
                <a:latin typeface="Calibri"/>
                <a:ea typeface="Calibri"/>
                <a:cs typeface="Calibri"/>
              </a:rPr>
              <a:t>2-4 semesters (1-2 years)</a:t>
            </a:r>
            <a:endParaRPr sz="2400"/>
          </a:p>
          <a:p>
            <a:pPr lvl="1">
              <a:lnSpc>
                <a:spcPct val="100000"/>
              </a:lnSpc>
              <a:buClr>
                <a:schemeClr val="accent1"/>
              </a:buClr>
              <a:buFont typeface="Wingdings"/>
              <a:buChar char="ü"/>
              <a:defRPr/>
            </a:pPr>
            <a:r>
              <a:rPr sz="2400" b="0" i="0" u="none">
                <a:solidFill>
                  <a:srgbClr val="000000"/>
                </a:solidFill>
                <a:latin typeface="Calibri"/>
                <a:ea typeface="Calibri"/>
                <a:cs typeface="Calibri"/>
              </a:rPr>
              <a:t>can be studied after completing a Bachelor program</a:t>
            </a:r>
            <a:endParaRPr sz="2400"/>
          </a:p>
          <a:p>
            <a:pPr lvl="1">
              <a:lnSpc>
                <a:spcPct val="100000"/>
              </a:lnSpc>
              <a:buClr>
                <a:schemeClr val="accent1"/>
              </a:buClr>
              <a:buFont typeface="Wingdings"/>
              <a:buChar char="ü"/>
              <a:defRPr/>
            </a:pPr>
            <a:r>
              <a:rPr sz="2400" b="0" i="0" u="none">
                <a:solidFill>
                  <a:srgbClr val="000000"/>
                </a:solidFill>
                <a:latin typeface="Calibri"/>
                <a:ea typeface="Calibri"/>
                <a:cs typeface="Calibri"/>
              </a:rPr>
              <a:t>many different programs from almost all fields of study; e.g. Democracy and Governance, Choreography and Performance, German Studies, …</a:t>
            </a:r>
            <a:endParaRPr sz="2400"/>
          </a:p>
        </p:txBody>
      </p:sp>
      <p:sp>
        <p:nvSpPr>
          <p:cNvPr id="174446660" name="Titelplatzhalter 1"/>
          <p:cNvSpPr>
            <a:spLocks noGrp="1"/>
          </p:cNvSpPr>
          <p:nvPr>
            <p:ph type="title" hasCustomPrompt="1"/>
          </p:nvPr>
        </p:nvSpPr>
        <p:spPr bwMode="auto">
          <a:xfrm>
            <a:off x="657225" y="783040"/>
            <a:ext cx="7848599" cy="971595"/>
          </a:xfrm>
          <a:prstGeom prst="rect">
            <a:avLst/>
          </a:prstGeom>
        </p:spPr>
        <p:txBody>
          <a:bodyPr/>
          <a:lstStyle>
            <a:lvl1pPr>
              <a:defRPr>
                <a:solidFill>
                  <a:schemeClr val="bg1"/>
                </a:solidFill>
              </a:defRPr>
            </a:lvl1pPr>
          </a:lstStyle>
          <a:p>
            <a:pPr>
              <a:defRPr/>
            </a:pPr>
            <a:r>
              <a:rPr sz="3600" b="0" i="0" u="none">
                <a:solidFill>
                  <a:srgbClr val="FFFFFF"/>
                </a:solidFill>
                <a:latin typeface="Calibri"/>
                <a:ea typeface="Calibri"/>
                <a:cs typeface="Calibri"/>
              </a:rPr>
              <a:t>DEGREES FOR FULL-TIME STUDENTS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9818472" name="Datumsplatzhalter 3"/>
          <p:cNvSpPr>
            <a:spLocks noGrp="1"/>
          </p:cNvSpPr>
          <p:nvPr>
            <p:ph type="dt" sz="half" idx="10"/>
          </p:nvPr>
        </p:nvSpPr>
        <p:spPr bwMode="auto"/>
        <p:txBody>
          <a:bodyPr/>
          <a:lstStyle/>
          <a:p>
            <a:pPr>
              <a:defRPr/>
            </a:pPr>
            <a:fld id="{C3DA321C-6673-1FD1-145E-1C806E9856DA}" type="datetime1">
              <a:rPr lang="de-DE"/>
              <a:t>01.04.2026</a:t>
            </a:fld>
            <a:endParaRPr lang="de-DE"/>
          </a:p>
        </p:txBody>
      </p:sp>
      <p:sp>
        <p:nvSpPr>
          <p:cNvPr id="383080502" name="Fußzeilenplatzhalter 4"/>
          <p:cNvSpPr>
            <a:spLocks noGrp="1"/>
          </p:cNvSpPr>
          <p:nvPr>
            <p:ph type="ftr" sz="quarter" idx="11"/>
          </p:nvPr>
        </p:nvSpPr>
        <p:spPr bwMode="auto"/>
        <p:txBody>
          <a:bodyPr/>
          <a:lstStyle/>
          <a:p>
            <a:pPr>
              <a:defRPr/>
            </a:pPr>
            <a:r>
              <a:rPr lang="de-DE"/>
              <a:t> </a:t>
            </a:r>
          </a:p>
        </p:txBody>
      </p:sp>
      <p:sp>
        <p:nvSpPr>
          <p:cNvPr id="1903007532" name="Foliennummernplatzhalter 5"/>
          <p:cNvSpPr>
            <a:spLocks noGrp="1"/>
          </p:cNvSpPr>
          <p:nvPr>
            <p:ph type="sldNum" sz="quarter" idx="12"/>
          </p:nvPr>
        </p:nvSpPr>
        <p:spPr bwMode="auto"/>
        <p:txBody>
          <a:bodyPr/>
          <a:lstStyle/>
          <a:p>
            <a:pPr>
              <a:defRPr/>
            </a:pPr>
            <a:fld id="{47EEDB37-D551-1B3C-DB69-FA5C1F3D0CBA}" type="slidenum">
              <a:rPr lang="de-DE"/>
              <a:t>7</a:t>
            </a:fld>
            <a:endParaRPr lang="de-DE"/>
          </a:p>
        </p:txBody>
      </p:sp>
      <p:sp>
        <p:nvSpPr>
          <p:cNvPr id="699034805" name="Inhaltsplatzhalter 2"/>
          <p:cNvSpPr>
            <a:spLocks noGrp="1"/>
          </p:cNvSpPr>
          <p:nvPr>
            <p:ph idx="13"/>
          </p:nvPr>
        </p:nvSpPr>
        <p:spPr bwMode="auto">
          <a:xfrm>
            <a:off x="1066799" y="2119132"/>
            <a:ext cx="7429500" cy="2551003"/>
          </a:xfrm>
          <a:prstGeom prst="rect">
            <a:avLst/>
          </a:prstGeom>
        </p:spPr>
        <p:txBody>
          <a:bodyPr/>
          <a:lstStyle>
            <a:lvl1pPr algn="l" defTabSz="2597148">
              <a:lnSpc>
                <a:spcPts val="3598"/>
              </a:lnSpc>
              <a:buClr>
                <a:schemeClr val="accent1"/>
              </a:buClr>
              <a:defRPr sz="2400">
                <a:latin typeface="+mn-lt"/>
              </a:defRPr>
            </a:lvl1pPr>
            <a:lvl2pPr marL="717549" indent="-273049" algn="l">
              <a:lnSpc>
                <a:spcPts val="3598"/>
              </a:lnSpc>
              <a:buClr>
                <a:schemeClr val="accent1"/>
              </a:buClr>
              <a:defRPr sz="2000">
                <a:latin typeface="+mn-lt"/>
              </a:defRPr>
            </a:lvl2pPr>
            <a:lvl3pPr algn="l">
              <a:lnSpc>
                <a:spcPts val="3598"/>
              </a:lnSpc>
              <a:buClr>
                <a:schemeClr val="accent1"/>
              </a:buClr>
              <a:defRPr sz="1800">
                <a:latin typeface="+mn-lt"/>
              </a:defRPr>
            </a:lvl3pPr>
            <a:lvl4pPr algn="l">
              <a:lnSpc>
                <a:spcPts val="3598"/>
              </a:lnSpc>
              <a:buClr>
                <a:schemeClr val="accent1"/>
              </a:buClr>
              <a:defRPr sz="1600">
                <a:latin typeface="+mn-lt"/>
              </a:defRPr>
            </a:lvl4pPr>
            <a:lvl5pPr algn="l">
              <a:lnSpc>
                <a:spcPts val="3598"/>
              </a:lnSpc>
              <a:buClr>
                <a:schemeClr val="accent1"/>
              </a:buClr>
              <a:defRPr sz="1600">
                <a:latin typeface="+mn-lt"/>
              </a:defRPr>
            </a:lvl5pPr>
          </a:lstStyle>
          <a:p>
            <a:pPr>
              <a:defRPr/>
            </a:pPr>
            <a:r>
              <a:rPr sz="2000" b="0" i="0" u="none">
                <a:solidFill>
                  <a:srgbClr val="000000"/>
                </a:solidFill>
                <a:latin typeface="Calibri"/>
                <a:ea typeface="Calibri"/>
                <a:cs typeface="Calibri"/>
              </a:rPr>
              <a:t>State Examination programs</a:t>
            </a:r>
            <a:endParaRPr/>
          </a:p>
          <a:p>
            <a:pPr lvl="1">
              <a:lnSpc>
                <a:spcPct val="100000"/>
              </a:lnSpc>
              <a:buClr>
                <a:schemeClr val="accent1"/>
              </a:buClr>
              <a:buFont typeface="Wingdings"/>
              <a:buChar char="ü"/>
              <a:defRPr/>
            </a:pPr>
            <a:r>
              <a:rPr sz="2000" b="0" i="0" u="none">
                <a:solidFill>
                  <a:srgbClr val="000000"/>
                </a:solidFill>
                <a:latin typeface="Calibri"/>
                <a:ea typeface="Calibri"/>
                <a:cs typeface="Calibri"/>
              </a:rPr>
              <a:t>between 6 and 13 semesters (3-7 years),depending on the program</a:t>
            </a:r>
            <a:endParaRPr sz="2000"/>
          </a:p>
          <a:p>
            <a:pPr lvl="1">
              <a:lnSpc>
                <a:spcPct val="100000"/>
              </a:lnSpc>
              <a:buClr>
                <a:schemeClr val="accent1"/>
              </a:buClr>
              <a:buFont typeface="Wingdings"/>
              <a:buChar char="ü"/>
              <a:defRPr/>
            </a:pPr>
            <a:r>
              <a:rPr sz="2000" b="0" i="0" u="none">
                <a:solidFill>
                  <a:srgbClr val="000000"/>
                </a:solidFill>
                <a:latin typeface="Calibri"/>
                <a:ea typeface="Calibri"/>
                <a:cs typeface="Calibri"/>
              </a:rPr>
              <a:t>Law, Medicine, Teacher Training</a:t>
            </a:r>
            <a:endParaRPr/>
          </a:p>
        </p:txBody>
      </p:sp>
      <p:sp>
        <p:nvSpPr>
          <p:cNvPr id="96507368" name="Titelplatzhalter 1"/>
          <p:cNvSpPr>
            <a:spLocks noGrp="1"/>
          </p:cNvSpPr>
          <p:nvPr>
            <p:ph type="title" hasCustomPrompt="1"/>
          </p:nvPr>
        </p:nvSpPr>
        <p:spPr bwMode="auto">
          <a:xfrm>
            <a:off x="657225" y="783040"/>
            <a:ext cx="7848599" cy="971595"/>
          </a:xfrm>
          <a:prstGeom prst="rect">
            <a:avLst/>
          </a:prstGeom>
        </p:spPr>
        <p:txBody>
          <a:bodyPr/>
          <a:lstStyle>
            <a:lvl1pPr>
              <a:defRPr>
                <a:solidFill>
                  <a:schemeClr val="bg1"/>
                </a:solidFill>
              </a:defRPr>
            </a:lvl1pPr>
          </a:lstStyle>
          <a:p>
            <a:pPr>
              <a:defRPr/>
            </a:pPr>
            <a:r>
              <a:rPr lang="en-US" sz="3600" b="0" i="0" u="none" strike="noStrike" cap="none" spc="0">
                <a:solidFill>
                  <a:srgbClr val="FFFFFF"/>
                </a:solidFill>
                <a:latin typeface="Calibri"/>
                <a:ea typeface="Calibri"/>
                <a:cs typeface="Calibri"/>
              </a:rPr>
              <a:t>DEGREES FOR FULL-TIME STUDENTS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92555574" name="Datumsplatzhalter 3"/>
          <p:cNvSpPr>
            <a:spLocks noGrp="1"/>
          </p:cNvSpPr>
          <p:nvPr>
            <p:ph type="dt" sz="half" idx="10"/>
          </p:nvPr>
        </p:nvSpPr>
        <p:spPr bwMode="auto"/>
        <p:txBody>
          <a:bodyPr/>
          <a:lstStyle/>
          <a:p>
            <a:pPr>
              <a:defRPr/>
            </a:pPr>
            <a:fld id="{7F8C4EFB-4E98-809C-0B67-916A59CE47F4}" type="datetime1">
              <a:rPr lang="de-DE"/>
              <a:t>01.04.2026</a:t>
            </a:fld>
            <a:endParaRPr lang="de-DE"/>
          </a:p>
        </p:txBody>
      </p:sp>
      <p:sp>
        <p:nvSpPr>
          <p:cNvPr id="69064842" name="Fußzeilenplatzhalter 4"/>
          <p:cNvSpPr>
            <a:spLocks noGrp="1"/>
          </p:cNvSpPr>
          <p:nvPr>
            <p:ph type="ftr" sz="quarter" idx="11"/>
          </p:nvPr>
        </p:nvSpPr>
        <p:spPr bwMode="auto"/>
        <p:txBody>
          <a:bodyPr/>
          <a:lstStyle/>
          <a:p>
            <a:pPr>
              <a:defRPr/>
            </a:pPr>
            <a:r>
              <a:rPr lang="de-DE"/>
              <a:t> </a:t>
            </a:r>
          </a:p>
        </p:txBody>
      </p:sp>
      <p:sp>
        <p:nvSpPr>
          <p:cNvPr id="1598451993" name="Foliennummernplatzhalter 5"/>
          <p:cNvSpPr>
            <a:spLocks noGrp="1"/>
          </p:cNvSpPr>
          <p:nvPr>
            <p:ph type="sldNum" sz="quarter" idx="12"/>
          </p:nvPr>
        </p:nvSpPr>
        <p:spPr bwMode="auto"/>
        <p:txBody>
          <a:bodyPr/>
          <a:lstStyle/>
          <a:p>
            <a:pPr>
              <a:defRPr/>
            </a:pPr>
            <a:fld id="{CF22CA70-08DB-2EDD-4BCA-9D317AA27193}" type="slidenum">
              <a:rPr lang="de-DE"/>
              <a:t>8</a:t>
            </a:fld>
            <a:endParaRPr lang="de-DE"/>
          </a:p>
        </p:txBody>
      </p:sp>
      <p:sp>
        <p:nvSpPr>
          <p:cNvPr id="156972760" name="Inhaltsplatzhalter 2"/>
          <p:cNvSpPr>
            <a:spLocks noGrp="1"/>
          </p:cNvSpPr>
          <p:nvPr>
            <p:ph idx="13"/>
          </p:nvPr>
        </p:nvSpPr>
        <p:spPr bwMode="auto">
          <a:xfrm>
            <a:off x="1066799" y="1957691"/>
            <a:ext cx="7429500" cy="4015612"/>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algn="l" defTabSz="2597148">
              <a:lnSpc>
                <a:spcPts val="3598"/>
              </a:lnSpc>
              <a:buClr>
                <a:schemeClr val="accent1"/>
              </a:buClr>
              <a:defRPr sz="2400">
                <a:latin typeface="+mn-lt"/>
              </a:defRPr>
            </a:lvl1pPr>
            <a:lvl2pPr marL="717549" indent="-273049" algn="l">
              <a:lnSpc>
                <a:spcPts val="3598"/>
              </a:lnSpc>
              <a:buClr>
                <a:schemeClr val="accent1"/>
              </a:buClr>
              <a:defRPr sz="2000">
                <a:latin typeface="+mn-lt"/>
              </a:defRPr>
            </a:lvl2pPr>
            <a:lvl3pPr algn="l">
              <a:lnSpc>
                <a:spcPts val="3598"/>
              </a:lnSpc>
              <a:buClr>
                <a:schemeClr val="accent1"/>
              </a:buClr>
              <a:defRPr sz="1800">
                <a:latin typeface="+mn-lt"/>
              </a:defRPr>
            </a:lvl3pPr>
            <a:lvl4pPr algn="l">
              <a:lnSpc>
                <a:spcPts val="3598"/>
              </a:lnSpc>
              <a:buClr>
                <a:schemeClr val="accent1"/>
              </a:buClr>
              <a:defRPr sz="1600">
                <a:latin typeface="+mn-lt"/>
              </a:defRPr>
            </a:lvl4pPr>
            <a:lvl5pPr algn="l">
              <a:lnSpc>
                <a:spcPts val="3598"/>
              </a:lnSpc>
              <a:buClr>
                <a:schemeClr val="accent1"/>
              </a:buClr>
              <a:defRPr sz="1600">
                <a:latin typeface="+mn-lt"/>
              </a:defRPr>
            </a:lvl5pPr>
          </a:lstStyle>
          <a:p>
            <a:pPr marL="0" indent="0">
              <a:lnSpc>
                <a:spcPct val="100000"/>
              </a:lnSpc>
              <a:buClr>
                <a:schemeClr val="accent1"/>
              </a:buClr>
              <a:buFont typeface="Arial"/>
              <a:buNone/>
              <a:defRPr/>
            </a:pPr>
            <a:r>
              <a:rPr sz="2000" b="0" i="0" u="none">
                <a:solidFill>
                  <a:srgbClr val="000000"/>
                </a:solidFill>
                <a:latin typeface="Calibri"/>
                <a:ea typeface="Calibri"/>
                <a:cs typeface="Calibri"/>
              </a:rPr>
              <a:t>In Bachelor, Master and some State Examination programs, classes are offered as part of </a:t>
            </a:r>
            <a:r>
              <a:rPr sz="2000" b="0" i="0" u="sng">
                <a:solidFill>
                  <a:srgbClr val="000000"/>
                </a:solidFill>
                <a:latin typeface="Calibri"/>
                <a:ea typeface="Calibri"/>
                <a:cs typeface="Calibri"/>
              </a:rPr>
              <a:t>modules</a:t>
            </a:r>
            <a:endParaRPr/>
          </a:p>
          <a:p>
            <a:pPr lvl="1">
              <a:lnSpc>
                <a:spcPct val="100000"/>
              </a:lnSpc>
              <a:defRPr/>
            </a:pPr>
            <a:r>
              <a:rPr sz="2000" b="0" i="0" u="none">
                <a:solidFill>
                  <a:srgbClr val="000000"/>
                </a:solidFill>
                <a:latin typeface="Calibri"/>
                <a:ea typeface="Calibri"/>
                <a:cs typeface="Calibri"/>
              </a:rPr>
              <a:t>Modules bundle together classes sharing a thematic and/or methodological approach. </a:t>
            </a:r>
            <a:endParaRPr sz="2000"/>
          </a:p>
          <a:p>
            <a:pPr lvl="1">
              <a:lnSpc>
                <a:spcPct val="100000"/>
              </a:lnSpc>
              <a:defRPr/>
            </a:pPr>
            <a:r>
              <a:rPr sz="2000" b="0" i="0" u="none">
                <a:solidFill>
                  <a:srgbClr val="000000"/>
                </a:solidFill>
                <a:latin typeface="Calibri"/>
                <a:ea typeface="Calibri"/>
                <a:cs typeface="Calibri"/>
              </a:rPr>
              <a:t>Modules usually consist of two or three different classes.</a:t>
            </a:r>
            <a:endParaRPr sz="2000"/>
          </a:p>
          <a:p>
            <a:pPr lvl="1">
              <a:lnSpc>
                <a:spcPct val="100000"/>
              </a:lnSpc>
              <a:defRPr/>
            </a:pPr>
            <a:r>
              <a:rPr sz="2000" b="0" i="0" u="none">
                <a:solidFill>
                  <a:srgbClr val="000000"/>
                </a:solidFill>
                <a:latin typeface="Calibri"/>
                <a:ea typeface="Calibri"/>
                <a:cs typeface="Calibri"/>
              </a:rPr>
              <a:t>Module contents, kinds of examinations and learning goals are codified.</a:t>
            </a:r>
            <a:endParaRPr sz="2000"/>
          </a:p>
          <a:p>
            <a:pPr marL="400050" lvl="1" indent="0">
              <a:lnSpc>
                <a:spcPct val="100000"/>
              </a:lnSpc>
              <a:buClr>
                <a:schemeClr val="accent1"/>
              </a:buClr>
              <a:buFont typeface="Arial"/>
              <a:buNone/>
              <a:defRPr/>
            </a:pPr>
            <a:endParaRPr/>
          </a:p>
          <a:p>
            <a:pPr marL="0" lvl="0" indent="0">
              <a:lnSpc>
                <a:spcPct val="100000"/>
              </a:lnSpc>
              <a:buClr>
                <a:schemeClr val="accent1"/>
              </a:buClr>
              <a:buFont typeface="Arial"/>
              <a:buNone/>
              <a:defRPr/>
            </a:pPr>
            <a:r>
              <a:rPr sz="2000" b="1" i="0" u="none">
                <a:solidFill>
                  <a:srgbClr val="000000"/>
                </a:solidFill>
                <a:latin typeface="Calibri"/>
                <a:ea typeface="Calibri"/>
                <a:cs typeface="Calibri"/>
              </a:rPr>
              <a:t>International students studying an entire program at Justus Liebig University must pay attention to module structures in order to successfully complete their studies. </a:t>
            </a:r>
            <a:endParaRPr/>
          </a:p>
        </p:txBody>
      </p:sp>
      <p:sp>
        <p:nvSpPr>
          <p:cNvPr id="1833138567" name="Titelplatzhalter 1"/>
          <p:cNvSpPr>
            <a:spLocks noGrp="1"/>
          </p:cNvSpPr>
          <p:nvPr>
            <p:ph type="title" hasCustomPrompt="1"/>
          </p:nvPr>
        </p:nvSpPr>
        <p:spPr bwMode="auto">
          <a:xfrm>
            <a:off x="657225" y="783040"/>
            <a:ext cx="7848599" cy="971595"/>
          </a:xfrm>
          <a:prstGeom prst="rect">
            <a:avLst/>
          </a:prstGeom>
        </p:spPr>
        <p:txBody>
          <a:bodyPr/>
          <a:lstStyle>
            <a:lvl1pPr>
              <a:defRPr>
                <a:solidFill>
                  <a:schemeClr val="bg1"/>
                </a:solidFill>
              </a:defRPr>
            </a:lvl1pPr>
          </a:lstStyle>
          <a:p>
            <a:pPr>
              <a:defRPr/>
            </a:pPr>
            <a:r>
              <a:rPr sz="3600" b="0" i="0" u="none">
                <a:solidFill>
                  <a:srgbClr val="FFFFFF"/>
                </a:solidFill>
                <a:latin typeface="Calibri"/>
                <a:ea typeface="Calibri"/>
                <a:cs typeface="Calibri"/>
              </a:rPr>
              <a:t>CURRICULUM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3779811" name="Datumsplatzhalter 3"/>
          <p:cNvSpPr>
            <a:spLocks noGrp="1"/>
          </p:cNvSpPr>
          <p:nvPr>
            <p:ph type="dt" sz="half" idx="10"/>
          </p:nvPr>
        </p:nvSpPr>
        <p:spPr bwMode="auto"/>
        <p:txBody>
          <a:bodyPr/>
          <a:lstStyle/>
          <a:p>
            <a:pPr>
              <a:defRPr/>
            </a:pPr>
            <a:fld id="{647E25A1-CD8A-09ED-089B-CB4ABA894C86}" type="datetime1">
              <a:rPr lang="de-DE"/>
              <a:t>01.04.2026</a:t>
            </a:fld>
            <a:endParaRPr lang="de-DE"/>
          </a:p>
        </p:txBody>
      </p:sp>
      <p:sp>
        <p:nvSpPr>
          <p:cNvPr id="221475475" name="Fußzeilenplatzhalter 4"/>
          <p:cNvSpPr>
            <a:spLocks noGrp="1"/>
          </p:cNvSpPr>
          <p:nvPr>
            <p:ph type="ftr" sz="quarter" idx="11"/>
          </p:nvPr>
        </p:nvSpPr>
        <p:spPr bwMode="auto"/>
        <p:txBody>
          <a:bodyPr/>
          <a:lstStyle/>
          <a:p>
            <a:pPr>
              <a:defRPr/>
            </a:pPr>
            <a:r>
              <a:rPr lang="de-DE"/>
              <a:t> </a:t>
            </a:r>
          </a:p>
        </p:txBody>
      </p:sp>
      <p:sp>
        <p:nvSpPr>
          <p:cNvPr id="1064778245" name="Foliennummernplatzhalter 5"/>
          <p:cNvSpPr>
            <a:spLocks noGrp="1"/>
          </p:cNvSpPr>
          <p:nvPr>
            <p:ph type="sldNum" sz="quarter" idx="12"/>
          </p:nvPr>
        </p:nvSpPr>
        <p:spPr bwMode="auto"/>
        <p:txBody>
          <a:bodyPr/>
          <a:lstStyle/>
          <a:p>
            <a:pPr>
              <a:defRPr/>
            </a:pPr>
            <a:fld id="{6D8522DA-34D2-C1A7-8560-97674134679B}" type="slidenum">
              <a:rPr lang="de-DE"/>
              <a:t>9</a:t>
            </a:fld>
            <a:endParaRPr lang="de-DE"/>
          </a:p>
        </p:txBody>
      </p:sp>
      <p:sp>
        <p:nvSpPr>
          <p:cNvPr id="424042983" name="Inhaltsplatzhalter 2"/>
          <p:cNvSpPr>
            <a:spLocks noGrp="1"/>
          </p:cNvSpPr>
          <p:nvPr>
            <p:ph idx="13"/>
          </p:nvPr>
        </p:nvSpPr>
        <p:spPr bwMode="auto">
          <a:xfrm>
            <a:off x="1066799" y="1957691"/>
            <a:ext cx="7429500" cy="4467646"/>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algn="l" defTabSz="2597148">
              <a:lnSpc>
                <a:spcPts val="3598"/>
              </a:lnSpc>
              <a:buClr>
                <a:schemeClr val="accent1"/>
              </a:buClr>
              <a:defRPr sz="2400">
                <a:latin typeface="+mn-lt"/>
              </a:defRPr>
            </a:lvl1pPr>
            <a:lvl2pPr marL="717549" indent="-273049" algn="l">
              <a:lnSpc>
                <a:spcPts val="3598"/>
              </a:lnSpc>
              <a:buClr>
                <a:schemeClr val="accent1"/>
              </a:buClr>
              <a:defRPr sz="2000">
                <a:latin typeface="+mn-lt"/>
              </a:defRPr>
            </a:lvl2pPr>
            <a:lvl3pPr algn="l">
              <a:lnSpc>
                <a:spcPts val="3598"/>
              </a:lnSpc>
              <a:buClr>
                <a:schemeClr val="accent1"/>
              </a:buClr>
              <a:defRPr sz="1800">
                <a:latin typeface="+mn-lt"/>
              </a:defRPr>
            </a:lvl3pPr>
            <a:lvl4pPr algn="l">
              <a:lnSpc>
                <a:spcPts val="3598"/>
              </a:lnSpc>
              <a:buClr>
                <a:schemeClr val="accent1"/>
              </a:buClr>
              <a:defRPr sz="1600">
                <a:latin typeface="+mn-lt"/>
              </a:defRPr>
            </a:lvl4pPr>
            <a:lvl5pPr algn="l">
              <a:lnSpc>
                <a:spcPts val="3598"/>
              </a:lnSpc>
              <a:buClr>
                <a:schemeClr val="accent1"/>
              </a:buClr>
              <a:defRPr sz="1600">
                <a:latin typeface="+mn-lt"/>
              </a:defRPr>
            </a:lvl5pPr>
          </a:lstStyle>
          <a:p>
            <a:pPr>
              <a:lnSpc>
                <a:spcPct val="100000"/>
              </a:lnSpc>
              <a:defRPr/>
            </a:pPr>
            <a:r>
              <a:rPr sz="2000" b="0" i="0" u="none">
                <a:solidFill>
                  <a:srgbClr val="000000"/>
                </a:solidFill>
                <a:latin typeface="Calibri"/>
                <a:ea typeface="Calibri"/>
                <a:cs typeface="Calibri"/>
              </a:rPr>
              <a:t>For each class,there is a pre-defined </a:t>
            </a:r>
            <a:r>
              <a:rPr sz="2000" b="0" i="0" u="sng">
                <a:solidFill>
                  <a:srgbClr val="000000"/>
                </a:solidFill>
                <a:latin typeface="Calibri"/>
                <a:ea typeface="Calibri"/>
                <a:cs typeface="Calibri"/>
              </a:rPr>
              <a:t>workload</a:t>
            </a:r>
            <a:r>
              <a:rPr sz="2000" b="0" i="0" u="none">
                <a:solidFill>
                  <a:srgbClr val="000000"/>
                </a:solidFill>
                <a:latin typeface="Calibri"/>
                <a:ea typeface="Calibri"/>
                <a:cs typeface="Calibri"/>
              </a:rPr>
              <a:t>. The workload for a class is the sum of the hours of work spent for the respective class. It includes class participation and preparations for classes and examinations.</a:t>
            </a:r>
            <a:endParaRPr/>
          </a:p>
          <a:p>
            <a:pPr>
              <a:lnSpc>
                <a:spcPct val="100000"/>
              </a:lnSpc>
              <a:defRPr/>
            </a:pPr>
            <a:r>
              <a:rPr sz="2000" b="0" i="0" u="none">
                <a:solidFill>
                  <a:srgbClr val="000000"/>
                </a:solidFill>
                <a:latin typeface="Calibri"/>
                <a:ea typeface="Calibri"/>
                <a:cs typeface="Calibri"/>
              </a:rPr>
              <a:t>30hours of work= 1 CP / ECTS point</a:t>
            </a:r>
            <a:endParaRPr/>
          </a:p>
          <a:p>
            <a:pPr>
              <a:lnSpc>
                <a:spcPct val="100000"/>
              </a:lnSpc>
              <a:defRPr/>
            </a:pPr>
            <a:r>
              <a:rPr sz="2000" b="0" i="0" u="none">
                <a:solidFill>
                  <a:srgbClr val="000000"/>
                </a:solidFill>
                <a:latin typeface="Calibri"/>
                <a:ea typeface="Calibri"/>
                <a:cs typeface="Calibri"/>
              </a:rPr>
              <a:t>Credit points thus measure the </a:t>
            </a:r>
            <a:r>
              <a:rPr sz="2000" b="0" i="1" u="none">
                <a:solidFill>
                  <a:srgbClr val="000000"/>
                </a:solidFill>
                <a:latin typeface="Calibri"/>
                <a:ea typeface="Calibri"/>
                <a:cs typeface="Calibri"/>
              </a:rPr>
              <a:t>quantitative</a:t>
            </a:r>
            <a:r>
              <a:rPr sz="2000" b="0" i="0" u="none">
                <a:solidFill>
                  <a:srgbClr val="000000"/>
                </a:solidFill>
                <a:latin typeface="Calibri"/>
                <a:ea typeface="Calibri"/>
                <a:cs typeface="Calibri"/>
              </a:rPr>
              <a:t> workload students must spend for their classes. </a:t>
            </a:r>
          </a:p>
          <a:p>
            <a:pPr>
              <a:lnSpc>
                <a:spcPct val="100000"/>
              </a:lnSpc>
              <a:defRPr/>
            </a:pPr>
            <a:r>
              <a:rPr sz="2000" b="0" i="0" u="none">
                <a:solidFill>
                  <a:srgbClr val="000000"/>
                </a:solidFill>
                <a:latin typeface="Calibri"/>
                <a:ea typeface="Calibri"/>
                <a:cs typeface="Calibri"/>
              </a:rPr>
              <a:t>Additionally, for a successfully completed class, you will beawarded </a:t>
            </a:r>
            <a:r>
              <a:rPr sz="2000" b="0" i="0" u="sng">
                <a:solidFill>
                  <a:srgbClr val="000000"/>
                </a:solidFill>
                <a:latin typeface="Calibri"/>
                <a:ea typeface="Calibri"/>
                <a:cs typeface="Calibri"/>
              </a:rPr>
              <a:t>grades</a:t>
            </a:r>
            <a:r>
              <a:rPr sz="2000" b="0" i="0" u="none">
                <a:solidFill>
                  <a:srgbClr val="000000"/>
                </a:solidFill>
                <a:latin typeface="Calibri"/>
                <a:ea typeface="Calibri"/>
                <a:cs typeface="Calibri"/>
              </a:rPr>
              <a:t>, which measure the </a:t>
            </a:r>
            <a:r>
              <a:rPr sz="2000" b="0" i="1" u="none">
                <a:solidFill>
                  <a:srgbClr val="000000"/>
                </a:solidFill>
                <a:latin typeface="Calibri"/>
                <a:ea typeface="Calibri"/>
                <a:cs typeface="Calibri"/>
              </a:rPr>
              <a:t>qualitative</a:t>
            </a:r>
            <a:r>
              <a:rPr sz="2000" b="0" i="0" u="none">
                <a:solidFill>
                  <a:srgbClr val="000000"/>
                </a:solidFill>
                <a:latin typeface="Calibri"/>
                <a:ea typeface="Calibri"/>
                <a:cs typeface="Calibri"/>
              </a:rPr>
              <a:t> success of a class. </a:t>
            </a:r>
            <a:endParaRPr/>
          </a:p>
        </p:txBody>
      </p:sp>
      <p:sp>
        <p:nvSpPr>
          <p:cNvPr id="164915733" name="Titelplatzhalter 1"/>
          <p:cNvSpPr>
            <a:spLocks noGrp="1"/>
          </p:cNvSpPr>
          <p:nvPr>
            <p:ph type="title" hasCustomPrompt="1"/>
          </p:nvPr>
        </p:nvSpPr>
        <p:spPr bwMode="auto">
          <a:xfrm>
            <a:off x="657225" y="783040"/>
            <a:ext cx="7848599" cy="971595"/>
          </a:xfrm>
          <a:prstGeom prst="rect">
            <a:avLst/>
          </a:prstGeom>
        </p:spPr>
        <p:txBody>
          <a:bodyPr/>
          <a:lstStyle>
            <a:lvl1pPr>
              <a:defRPr>
                <a:solidFill>
                  <a:schemeClr val="bg1"/>
                </a:solidFill>
              </a:defRPr>
            </a:lvl1pPr>
          </a:lstStyle>
          <a:p>
            <a:pPr>
              <a:defRPr/>
            </a:pPr>
            <a:r>
              <a:rPr sz="3600" b="0" i="0" u="none">
                <a:solidFill>
                  <a:srgbClr val="FFFFFF"/>
                </a:solidFill>
                <a:latin typeface="Calibri"/>
                <a:ea typeface="Calibri"/>
                <a:cs typeface="Calibri"/>
              </a:rPr>
              <a:t>CURRICULUM</a:t>
            </a:r>
            <a:endParaRPr/>
          </a:p>
        </p:txBody>
      </p:sp>
    </p:spTree>
  </p:cSld>
  <p:clrMapOvr>
    <a:masterClrMapping/>
  </p:clrMapOvr>
</p:sld>
</file>

<file path=ppt/theme/theme1.xml><?xml version="1.0" encoding="utf-8"?>
<a:theme xmlns:a="http://schemas.openxmlformats.org/drawingml/2006/main" name="TITEL">
  <a:themeElements>
    <a:clrScheme name="JLU Gießen">
      <a:dk1>
        <a:sysClr val="windowText" lastClr="000000"/>
      </a:dk1>
      <a:lt1>
        <a:sysClr val="window" lastClr="FFFFFF"/>
      </a:lt1>
      <a:dk2>
        <a:srgbClr val="53606B"/>
      </a:dk2>
      <a:lt2>
        <a:srgbClr val="E7E6E6"/>
      </a:lt2>
      <a:accent1>
        <a:srgbClr val="0069B3"/>
      </a:accent1>
      <a:accent2>
        <a:srgbClr val="ED7D31"/>
      </a:accent2>
      <a:accent3>
        <a:srgbClr val="A5A5A5"/>
      </a:accent3>
      <a:accent4>
        <a:srgbClr val="FFC000"/>
      </a:accent4>
      <a:accent5>
        <a:srgbClr val="DCE6EB"/>
      </a:accent5>
      <a:accent6>
        <a:srgbClr val="70AD47"/>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satMod val="150000"/>
              <a:alpha val="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7875A11717472468D15791073093158" ma:contentTypeVersion="8" ma:contentTypeDescription="Ein neues Dokument erstellen." ma:contentTypeScope="" ma:versionID="d1f775fa8439fd748782bd923d6f74a0">
  <xsd:schema xmlns:xsd="http://www.w3.org/2001/XMLSchema" xmlns:xs="http://www.w3.org/2001/XMLSchema" xmlns:p="http://schemas.microsoft.com/office/2006/metadata/properties" xmlns:ns2="5a39904d-ef4e-432e-a39d-8cbaab0cca45" targetNamespace="http://schemas.microsoft.com/office/2006/metadata/properties" ma:root="true" ma:fieldsID="e2641c634c218c53b05ccf9cc4bb80c2" ns2:_="">
    <xsd:import namespace="5a39904d-ef4e-432e-a39d-8cbaab0cca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9904d-ef4e-432e-a39d-8cbaab0cca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This value indicates the number of saves or revisions. The application is responsible for updating this value after each revision.</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09053C-D96D-4C1E-B044-1C0CA3B9C48B}">
  <ds:schemaRefs>
    <ds:schemaRef ds:uri="5a39904d-ef4e-432e-a39d-8cbaab0cca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 ds:uri="http://www.w3.org/2001/XMLSchema-instance"/>
  </ds:schemaRefs>
</ds:datastoreItem>
</file>

<file path=customXml/itemProps2.xml><?xml version="1.0" encoding="utf-8"?>
<ds:datastoreItem xmlns:ds="http://schemas.openxmlformats.org/officeDocument/2006/customXml" ds:itemID="{5682E56D-7C2C-4922-B05F-C9CA7899B455}">
  <ds:schemaRef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5a39904d-ef4e-432e-a39d-8cbaab0cca45"/>
  </ds:schemaRefs>
</ds:datastoreItem>
</file>

<file path=customXml/itemProps3.xml><?xml version="1.0" encoding="utf-8"?>
<ds:datastoreItem xmlns:ds="http://schemas.openxmlformats.org/officeDocument/2006/customXml" ds:itemID="{38AFCB31-B029-4798-BED8-3D0497B792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Vorlage_JLU_4_3_Calibri</Template>
  <TotalTime>0</TotalTime>
  <Words>1451</Words>
  <Application>Microsoft Office PowerPoint</Application>
  <PresentationFormat>Bildschirmpräsentation (4:3)</PresentationFormat>
  <Paragraphs>232</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Foundry Form Sans Book</vt:lpstr>
      <vt:lpstr>Wingdings</vt:lpstr>
      <vt:lpstr>TITEL</vt:lpstr>
      <vt:lpstr>NAVIGATING GERMAN UNIVERSITY CULTURE : INSIGHTS FOR INTERNATIONAL STUDENTS</vt:lpstr>
      <vt:lpstr>CONTENTS</vt:lpstr>
      <vt:lpstr>TYPES OF UNIVERSITIES IN GERMANY</vt:lpstr>
      <vt:lpstr>TYPES OF UNIVERSITIES IN GERMANY</vt:lpstr>
      <vt:lpstr>FACULTIES AT JLU</vt:lpstr>
      <vt:lpstr>DEGREES FOR FULL-TIME STUDENTS</vt:lpstr>
      <vt:lpstr>DEGREES FOR FULL-TIME STUDENTS</vt:lpstr>
      <vt:lpstr>CURRICULUM</vt:lpstr>
      <vt:lpstr>CURRICULUM</vt:lpstr>
      <vt:lpstr>INFORMATION ON DATES AND TIMES</vt:lpstr>
      <vt:lpstr>LECTURES &amp; SEMINARS </vt:lpstr>
      <vt:lpstr>TUTORIALS &amp; EXAMS</vt:lpstr>
      <vt:lpstr>GRADING SYSTEM  </vt:lpstr>
      <vt:lpstr>GRADING SYSTEMS - LAW</vt:lpstr>
      <vt:lpstr>GRADING SYSTEMS - MEDICINE</vt:lpstr>
      <vt:lpstr>CREATING YOUR TIME-TABLE</vt:lpstr>
      <vt:lpstr>ACADEMIC EXPECTATIONS</vt:lpstr>
      <vt:lpstr>COMMUNICATION WITH PROFESSORS</vt:lpstr>
      <vt:lpstr>COMMUNICATION WITH PROFESSORS</vt:lpstr>
      <vt:lpstr>PRACTICAL INSIGHTS</vt:lpstr>
      <vt:lpstr>PRACTICAL INSIGHTS</vt:lpstr>
      <vt:lpstr>PRACTICAL INSIGHTS</vt:lpstr>
      <vt:lpstr>Quick "Cultural Hacks"</vt:lpstr>
      <vt:lpstr>Quick "Cultural Hacks"</vt:lpstr>
      <vt:lpstr>Quick "Cultural Hacks"</vt:lpstr>
      <vt:lpstr>A-Z GUIDE </vt:lpstr>
      <vt:lpstr>PowerPoint-Präsentation</vt:lpstr>
    </vt:vector>
  </TitlesOfParts>
  <Company>Justus-Liebig-Universität Gießen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Thor</dc:creator>
  <cp:lastModifiedBy>Ayoun Ijaz</cp:lastModifiedBy>
  <cp:revision>17</cp:revision>
  <dcterms:created xsi:type="dcterms:W3CDTF">2020-10-09T06:29:52Z</dcterms:created>
  <dcterms:modified xsi:type="dcterms:W3CDTF">2026-04-01T18:42:12Z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0x01010077875A11717472468D15791073093158</vt:lpwstr>
  </property>
</Properties>
</file>